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17"/>
  </p:notesMasterIdLst>
  <p:sldIdLst>
    <p:sldId id="256" r:id="rId5"/>
    <p:sldId id="276" r:id="rId6"/>
    <p:sldId id="267" r:id="rId7"/>
    <p:sldId id="277" r:id="rId8"/>
    <p:sldId id="278" r:id="rId9"/>
    <p:sldId id="260" r:id="rId10"/>
    <p:sldId id="265" r:id="rId11"/>
    <p:sldId id="263" r:id="rId12"/>
    <p:sldId id="264" r:id="rId13"/>
    <p:sldId id="279" r:id="rId14"/>
    <p:sldId id="271" r:id="rId15"/>
    <p:sldId id="280"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DA20F7-C7B3-7325-D440-962CBEECA149}" v="985" dt="2024-02-15T20:24:50.890"/>
    <p1510:client id="{C6431A0F-2054-41D7-A45E-C209C6B8CD9E}" v="334" dt="2024-02-15T20:08:46.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a39f6e6fd7ef7eb2d12d5fc05c1e1b98a1b7d2133ae7ec18f4332e2280aae7b9::" providerId="AD" clId="Web-{77DE8A41-C765-7C4E-BA38-7519336E268D}"/>
    <pc:docChg chg="modSld">
      <pc:chgData name="Guest User" userId="S::urn:spo:anon#a39f6e6fd7ef7eb2d12d5fc05c1e1b98a1b7d2133ae7ec18f4332e2280aae7b9::" providerId="AD" clId="Web-{77DE8A41-C765-7C4E-BA38-7519336E268D}" dt="2024-02-14T19:50:07.113" v="10" actId="20577"/>
      <pc:docMkLst>
        <pc:docMk/>
      </pc:docMkLst>
      <pc:sldChg chg="modSp">
        <pc:chgData name="Guest User" userId="S::urn:spo:anon#a39f6e6fd7ef7eb2d12d5fc05c1e1b98a1b7d2133ae7ec18f4332e2280aae7b9::" providerId="AD" clId="Web-{77DE8A41-C765-7C4E-BA38-7519336E268D}" dt="2024-02-14T19:50:07.113" v="10" actId="20577"/>
        <pc:sldMkLst>
          <pc:docMk/>
          <pc:sldMk cId="3659697261" sldId="277"/>
        </pc:sldMkLst>
        <pc:spChg chg="mod">
          <ac:chgData name="Guest User" userId="S::urn:spo:anon#a39f6e6fd7ef7eb2d12d5fc05c1e1b98a1b7d2133ae7ec18f4332e2280aae7b9::" providerId="AD" clId="Web-{77DE8A41-C765-7C4E-BA38-7519336E268D}" dt="2024-02-14T19:50:07.113" v="10" actId="20577"/>
          <ac:spMkLst>
            <pc:docMk/>
            <pc:sldMk cId="3659697261" sldId="277"/>
            <ac:spMk id="3" creationId="{FAC53536-C500-9862-742E-4025E193C009}"/>
          </ac:spMkLst>
        </pc:spChg>
      </pc:sldChg>
    </pc:docChg>
  </pc:docChgLst>
  <pc:docChgLst>
    <pc:chgData name="LeClair-Ash, Ann D" userId="S::ashann@fultonschools.org::ccb659cc-c605-48b0-abea-ebba526f7f30" providerId="AD" clId="Web-{3CDA20F7-C7B3-7325-D440-962CBEECA149}"/>
    <pc:docChg chg="modSld">
      <pc:chgData name="LeClair-Ash, Ann D" userId="S::ashann@fultonschools.org::ccb659cc-c605-48b0-abea-ebba526f7f30" providerId="AD" clId="Web-{3CDA20F7-C7B3-7325-D440-962CBEECA149}" dt="2024-02-15T20:24:48.874" v="520" actId="20577"/>
      <pc:docMkLst>
        <pc:docMk/>
      </pc:docMkLst>
      <pc:sldChg chg="modSp">
        <pc:chgData name="LeClair-Ash, Ann D" userId="S::ashann@fultonschools.org::ccb659cc-c605-48b0-abea-ebba526f7f30" providerId="AD" clId="Web-{3CDA20F7-C7B3-7325-D440-962CBEECA149}" dt="2024-02-15T20:22:39.713" v="442" actId="14100"/>
        <pc:sldMkLst>
          <pc:docMk/>
          <pc:sldMk cId="3659697261" sldId="277"/>
        </pc:sldMkLst>
        <pc:picChg chg="mod">
          <ac:chgData name="LeClair-Ash, Ann D" userId="S::ashann@fultonschools.org::ccb659cc-c605-48b0-abea-ebba526f7f30" providerId="AD" clId="Web-{3CDA20F7-C7B3-7325-D440-962CBEECA149}" dt="2024-02-15T20:22:39.713" v="442" actId="14100"/>
          <ac:picMkLst>
            <pc:docMk/>
            <pc:sldMk cId="3659697261" sldId="277"/>
            <ac:picMk id="6" creationId="{A263C7F7-007B-D836-8A8B-3996E8D2322D}"/>
          </ac:picMkLst>
        </pc:picChg>
      </pc:sldChg>
      <pc:sldChg chg="addSp delSp modSp">
        <pc:chgData name="LeClair-Ash, Ann D" userId="S::ashann@fultonschools.org::ccb659cc-c605-48b0-abea-ebba526f7f30" providerId="AD" clId="Web-{3CDA20F7-C7B3-7325-D440-962CBEECA149}" dt="2024-02-15T20:24:48.874" v="520" actId="20577"/>
        <pc:sldMkLst>
          <pc:docMk/>
          <pc:sldMk cId="2122884492" sldId="280"/>
        </pc:sldMkLst>
        <pc:spChg chg="mod">
          <ac:chgData name="LeClair-Ash, Ann D" userId="S::ashann@fultonschools.org::ccb659cc-c605-48b0-abea-ebba526f7f30" providerId="AD" clId="Web-{3CDA20F7-C7B3-7325-D440-962CBEECA149}" dt="2024-02-15T20:22:19.462" v="441" actId="1076"/>
          <ac:spMkLst>
            <pc:docMk/>
            <pc:sldMk cId="2122884492" sldId="280"/>
            <ac:spMk id="2" creationId="{D58A1A51-01BB-460D-A644-A166FD16839E}"/>
          </ac:spMkLst>
        </pc:spChg>
        <pc:spChg chg="add mod">
          <ac:chgData name="LeClair-Ash, Ann D" userId="S::ashann@fultonschools.org::ccb659cc-c605-48b0-abea-ebba526f7f30" providerId="AD" clId="Web-{3CDA20F7-C7B3-7325-D440-962CBEECA149}" dt="2024-02-15T20:23:17.855" v="443" actId="1076"/>
          <ac:spMkLst>
            <pc:docMk/>
            <pc:sldMk cId="2122884492" sldId="280"/>
            <ac:spMk id="3" creationId="{34EC1D77-A97D-8146-4C6A-E88B9985FDC6}"/>
          </ac:spMkLst>
        </pc:spChg>
        <pc:spChg chg="del mod">
          <ac:chgData name="LeClair-Ash, Ann D" userId="S::ashann@fultonschools.org::ccb659cc-c605-48b0-abea-ebba526f7f30" providerId="AD" clId="Web-{3CDA20F7-C7B3-7325-D440-962CBEECA149}" dt="2024-02-15T20:17:44.405" v="372"/>
          <ac:spMkLst>
            <pc:docMk/>
            <pc:sldMk cId="2122884492" sldId="280"/>
            <ac:spMk id="5" creationId="{72E4A18D-35F5-B7CB-CABE-9BF28E40F725}"/>
          </ac:spMkLst>
        </pc:spChg>
        <pc:spChg chg="add mod">
          <ac:chgData name="LeClair-Ash, Ann D" userId="S::ashann@fultonschools.org::ccb659cc-c605-48b0-abea-ebba526f7f30" providerId="AD" clId="Web-{3CDA20F7-C7B3-7325-D440-962CBEECA149}" dt="2024-02-15T20:24:48.874" v="520" actId="20577"/>
          <ac:spMkLst>
            <pc:docMk/>
            <pc:sldMk cId="2122884492" sldId="280"/>
            <ac:spMk id="6" creationId="{B663D1AF-B81F-E58E-DDCF-74423AED1711}"/>
          </ac:spMkLst>
        </pc:spChg>
        <pc:spChg chg="add del mod">
          <ac:chgData name="LeClair-Ash, Ann D" userId="S::ashann@fultonschools.org::ccb659cc-c605-48b0-abea-ebba526f7f30" providerId="AD" clId="Web-{3CDA20F7-C7B3-7325-D440-962CBEECA149}" dt="2024-02-15T20:17:54.093" v="374"/>
          <ac:spMkLst>
            <pc:docMk/>
            <pc:sldMk cId="2122884492" sldId="280"/>
            <ac:spMk id="8" creationId="{C93C3131-7909-66A9-8FAD-8BCC09480C64}"/>
          </ac:spMkLst>
        </pc:spChg>
        <pc:spChg chg="add del mod">
          <ac:chgData name="LeClair-Ash, Ann D" userId="S::ashann@fultonschools.org::ccb659cc-c605-48b0-abea-ebba526f7f30" providerId="AD" clId="Web-{3CDA20F7-C7B3-7325-D440-962CBEECA149}" dt="2024-02-15T20:20:10.754" v="408"/>
          <ac:spMkLst>
            <pc:docMk/>
            <pc:sldMk cId="2122884492" sldId="280"/>
            <ac:spMk id="9" creationId="{E6FF1083-EFA7-EFED-A4B3-8D4097E06C3D}"/>
          </ac:spMkLst>
        </pc:spChg>
        <pc:picChg chg="mod">
          <ac:chgData name="LeClair-Ash, Ann D" userId="S::ashann@fultonschools.org::ccb659cc-c605-48b0-abea-ebba526f7f30" providerId="AD" clId="Web-{3CDA20F7-C7B3-7325-D440-962CBEECA149}" dt="2024-02-15T20:20:22.692" v="412" actId="1076"/>
          <ac:picMkLst>
            <pc:docMk/>
            <pc:sldMk cId="2122884492" sldId="280"/>
            <ac:picMk id="4" creationId="{CBD2A413-40A9-4A60-B4A6-EE5A391975B8}"/>
          </ac:picMkLst>
        </pc:picChg>
      </pc:sldChg>
    </pc:docChg>
  </pc:docChgLst>
  <pc:docChgLst>
    <pc:chgData name="Guest User" userId="S::urn:spo:anon#a39f6e6fd7ef7eb2d12d5fc05c1e1b98a1b7d2133ae7ec18f4332e2280aae7b9::" providerId="AD" clId="Web-{70DFE056-02B4-101D-7DBE-2F1CBEA00D62}"/>
    <pc:docChg chg="modSld">
      <pc:chgData name="Guest User" userId="S::urn:spo:anon#a39f6e6fd7ef7eb2d12d5fc05c1e1b98a1b7d2133ae7ec18f4332e2280aae7b9::" providerId="AD" clId="Web-{70DFE056-02B4-101D-7DBE-2F1CBEA00D62}" dt="2024-02-14T19:51:55.044" v="18" actId="20577"/>
      <pc:docMkLst>
        <pc:docMk/>
      </pc:docMkLst>
      <pc:sldChg chg="modSp">
        <pc:chgData name="Guest User" userId="S::urn:spo:anon#a39f6e6fd7ef7eb2d12d5fc05c1e1b98a1b7d2133ae7ec18f4332e2280aae7b9::" providerId="AD" clId="Web-{70DFE056-02B4-101D-7DBE-2F1CBEA00D62}" dt="2024-02-14T19:51:55.044" v="18" actId="20577"/>
        <pc:sldMkLst>
          <pc:docMk/>
          <pc:sldMk cId="3659697261" sldId="277"/>
        </pc:sldMkLst>
        <pc:spChg chg="mod">
          <ac:chgData name="Guest User" userId="S::urn:spo:anon#a39f6e6fd7ef7eb2d12d5fc05c1e1b98a1b7d2133ae7ec18f4332e2280aae7b9::" providerId="AD" clId="Web-{70DFE056-02B4-101D-7DBE-2F1CBEA00D62}" dt="2024-02-14T19:51:55.044" v="18" actId="20577"/>
          <ac:spMkLst>
            <pc:docMk/>
            <pc:sldMk cId="3659697261" sldId="277"/>
            <ac:spMk id="3" creationId="{FAC53536-C500-9862-742E-4025E193C009}"/>
          </ac:spMkLst>
        </pc:spChg>
      </pc:sldChg>
    </pc:docChg>
  </pc:docChgLst>
  <pc:docChgLst>
    <pc:chgData name="LeClair-Ash, Ann D" userId="ccb659cc-c605-48b0-abea-ebba526f7f30" providerId="ADAL" clId="{C6431A0F-2054-41D7-A45E-C209C6B8CD9E}"/>
    <pc:docChg chg="custSel modSld">
      <pc:chgData name="LeClair-Ash, Ann D" userId="ccb659cc-c605-48b0-abea-ebba526f7f30" providerId="ADAL" clId="{C6431A0F-2054-41D7-A45E-C209C6B8CD9E}" dt="2024-02-15T22:52:20.309" v="749" actId="14100"/>
      <pc:docMkLst>
        <pc:docMk/>
      </pc:docMkLst>
      <pc:sldChg chg="modSp mod">
        <pc:chgData name="LeClair-Ash, Ann D" userId="ccb659cc-c605-48b0-abea-ebba526f7f30" providerId="ADAL" clId="{C6431A0F-2054-41D7-A45E-C209C6B8CD9E}" dt="2024-02-14T10:49:38.532" v="365" actId="14100"/>
        <pc:sldMkLst>
          <pc:docMk/>
          <pc:sldMk cId="140759698" sldId="256"/>
        </pc:sldMkLst>
        <pc:picChg chg="mod">
          <ac:chgData name="LeClair-Ash, Ann D" userId="ccb659cc-c605-48b0-abea-ebba526f7f30" providerId="ADAL" clId="{C6431A0F-2054-41D7-A45E-C209C6B8CD9E}" dt="2024-02-14T10:49:38.532" v="365" actId="14100"/>
          <ac:picMkLst>
            <pc:docMk/>
            <pc:sldMk cId="140759698" sldId="256"/>
            <ac:picMk id="4" creationId="{CBD2A413-40A9-4A60-B4A6-EE5A391975B8}"/>
          </ac:picMkLst>
        </pc:picChg>
      </pc:sldChg>
      <pc:sldChg chg="modSp mod">
        <pc:chgData name="LeClair-Ash, Ann D" userId="ccb659cc-c605-48b0-abea-ebba526f7f30" providerId="ADAL" clId="{C6431A0F-2054-41D7-A45E-C209C6B8CD9E}" dt="2024-02-15T22:52:20.309" v="749" actId="14100"/>
        <pc:sldMkLst>
          <pc:docMk/>
          <pc:sldMk cId="3659697261" sldId="277"/>
        </pc:sldMkLst>
        <pc:spChg chg="mod">
          <ac:chgData name="LeClair-Ash, Ann D" userId="ccb659cc-c605-48b0-abea-ebba526f7f30" providerId="ADAL" clId="{C6431A0F-2054-41D7-A45E-C209C6B8CD9E}" dt="2024-02-15T22:52:17.317" v="748" actId="14100"/>
          <ac:spMkLst>
            <pc:docMk/>
            <pc:sldMk cId="3659697261" sldId="277"/>
            <ac:spMk id="3" creationId="{FAC53536-C500-9862-742E-4025E193C009}"/>
          </ac:spMkLst>
        </pc:spChg>
        <pc:spChg chg="mod">
          <ac:chgData name="LeClair-Ash, Ann D" userId="ccb659cc-c605-48b0-abea-ebba526f7f30" providerId="ADAL" clId="{C6431A0F-2054-41D7-A45E-C209C6B8CD9E}" dt="2024-02-15T20:08:32.427" v="696" actId="1076"/>
          <ac:spMkLst>
            <pc:docMk/>
            <pc:sldMk cId="3659697261" sldId="277"/>
            <ac:spMk id="10" creationId="{33F344BC-D816-4E7D-F913-728F0B045697}"/>
          </ac:spMkLst>
        </pc:spChg>
        <pc:picChg chg="mod">
          <ac:chgData name="LeClair-Ash, Ann D" userId="ccb659cc-c605-48b0-abea-ebba526f7f30" providerId="ADAL" clId="{C6431A0F-2054-41D7-A45E-C209C6B8CD9E}" dt="2024-02-15T22:52:20.309" v="749" actId="14100"/>
          <ac:picMkLst>
            <pc:docMk/>
            <pc:sldMk cId="3659697261" sldId="277"/>
            <ac:picMk id="6" creationId="{A263C7F7-007B-D836-8A8B-3996E8D2322D}"/>
          </ac:picMkLst>
        </pc:picChg>
      </pc:sldChg>
      <pc:sldChg chg="modSp mod">
        <pc:chgData name="LeClair-Ash, Ann D" userId="ccb659cc-c605-48b0-abea-ebba526f7f30" providerId="ADAL" clId="{C6431A0F-2054-41D7-A45E-C209C6B8CD9E}" dt="2024-02-14T10:47:26.829" v="96" actId="20577"/>
        <pc:sldMkLst>
          <pc:docMk/>
          <pc:sldMk cId="2122884492" sldId="280"/>
        </pc:sldMkLst>
        <pc:spChg chg="mod">
          <ac:chgData name="LeClair-Ash, Ann D" userId="ccb659cc-c605-48b0-abea-ebba526f7f30" providerId="ADAL" clId="{C6431A0F-2054-41D7-A45E-C209C6B8CD9E}" dt="2024-02-14T10:47:26.829" v="96" actId="20577"/>
          <ac:spMkLst>
            <pc:docMk/>
            <pc:sldMk cId="2122884492" sldId="280"/>
            <ac:spMk id="5" creationId="{72E4A18D-35F5-B7CB-CABE-9BF28E40F72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A96ED0-63CD-4510-BAF5-1148CFB7FE36}"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09378D3-416E-49E2-873F-C9E9ED572D07}">
      <dgm:prSet/>
      <dgm:spPr/>
      <dgm:t>
        <a:bodyPr/>
        <a:lstStyle/>
        <a:p>
          <a:pPr>
            <a:lnSpc>
              <a:spcPct val="100000"/>
            </a:lnSpc>
          </a:pPr>
          <a:r>
            <a:rPr lang="en-US" b="1"/>
            <a:t>Advisor: </a:t>
          </a:r>
          <a:r>
            <a:rPr lang="en-US"/>
            <a:t>works with sites to coordinate your internship/grades your site placement interview/communicates with site supervisors/maintain sites/acquires new sites/constantly communicates with teacher </a:t>
          </a:r>
        </a:p>
      </dgm:t>
    </dgm:pt>
    <dgm:pt modelId="{400610BA-CDED-4318-B737-21C71C160AB2}" type="parTrans" cxnId="{BC4E0A73-79D6-4F19-939A-53B208502B2B}">
      <dgm:prSet/>
      <dgm:spPr/>
      <dgm:t>
        <a:bodyPr/>
        <a:lstStyle/>
        <a:p>
          <a:endParaRPr lang="en-US"/>
        </a:p>
      </dgm:t>
    </dgm:pt>
    <dgm:pt modelId="{C4ABAF10-F4DC-4BCB-A215-5474AD71A547}" type="sibTrans" cxnId="{BC4E0A73-79D6-4F19-939A-53B208502B2B}">
      <dgm:prSet/>
      <dgm:spPr/>
      <dgm:t>
        <a:bodyPr/>
        <a:lstStyle/>
        <a:p>
          <a:endParaRPr lang="en-US"/>
        </a:p>
      </dgm:t>
    </dgm:pt>
    <dgm:pt modelId="{9F225DE0-7ABF-4222-ABCF-3F8CF53D6B73}">
      <dgm:prSet/>
      <dgm:spPr/>
      <dgm:t>
        <a:bodyPr/>
        <a:lstStyle/>
        <a:p>
          <a:pPr>
            <a:lnSpc>
              <a:spcPct val="100000"/>
            </a:lnSpc>
          </a:pPr>
          <a:r>
            <a:rPr lang="en-US" b="1"/>
            <a:t>Teacher: </a:t>
          </a:r>
          <a:r>
            <a:rPr lang="en-US"/>
            <a:t>leads Internship course/on-campus connection/communicates assignments and due dates/handles attendance issues w/internship/constantly communicates with advisor and students</a:t>
          </a:r>
        </a:p>
      </dgm:t>
    </dgm:pt>
    <dgm:pt modelId="{E3D9A14E-71AD-4772-A6CA-4CBC6059AC57}" type="parTrans" cxnId="{52C208D6-4181-4DAD-AF1F-25A49458F85C}">
      <dgm:prSet/>
      <dgm:spPr/>
      <dgm:t>
        <a:bodyPr/>
        <a:lstStyle/>
        <a:p>
          <a:endParaRPr lang="en-US"/>
        </a:p>
      </dgm:t>
    </dgm:pt>
    <dgm:pt modelId="{6858749A-0ED8-4274-B056-5A2491B5A8BA}" type="sibTrans" cxnId="{52C208D6-4181-4DAD-AF1F-25A49458F85C}">
      <dgm:prSet/>
      <dgm:spPr/>
      <dgm:t>
        <a:bodyPr/>
        <a:lstStyle/>
        <a:p>
          <a:endParaRPr lang="en-US"/>
        </a:p>
      </dgm:t>
    </dgm:pt>
    <dgm:pt modelId="{68A214FD-1A6E-433E-8BE0-FA402B887604}">
      <dgm:prSet custT="1"/>
      <dgm:spPr/>
      <dgm:t>
        <a:bodyPr/>
        <a:lstStyle/>
        <a:p>
          <a:pPr>
            <a:lnSpc>
              <a:spcPct val="100000"/>
            </a:lnSpc>
          </a:pPr>
          <a:r>
            <a:rPr lang="en-US" sz="2000" b="1"/>
            <a:t>WE are a partnership!</a:t>
          </a:r>
          <a:r>
            <a:rPr lang="en-US" sz="1400"/>
            <a:t> </a:t>
          </a:r>
        </a:p>
      </dgm:t>
    </dgm:pt>
    <dgm:pt modelId="{0C6E9C52-5892-46CC-8886-B11F0CA00D2A}" type="parTrans" cxnId="{AF25F536-8A40-4F26-909B-1E17EE448D31}">
      <dgm:prSet/>
      <dgm:spPr/>
      <dgm:t>
        <a:bodyPr/>
        <a:lstStyle/>
        <a:p>
          <a:endParaRPr lang="en-US"/>
        </a:p>
      </dgm:t>
    </dgm:pt>
    <dgm:pt modelId="{BCED1BF2-9A2F-44AC-A643-5C22014E7CCB}" type="sibTrans" cxnId="{AF25F536-8A40-4F26-909B-1E17EE448D31}">
      <dgm:prSet/>
      <dgm:spPr/>
      <dgm:t>
        <a:bodyPr/>
        <a:lstStyle/>
        <a:p>
          <a:endParaRPr lang="en-US"/>
        </a:p>
      </dgm:t>
    </dgm:pt>
    <dgm:pt modelId="{41FC7240-7525-4A28-8D48-75A8DB9CEBC0}" type="pres">
      <dgm:prSet presAssocID="{BFA96ED0-63CD-4510-BAF5-1148CFB7FE36}" presName="root" presStyleCnt="0">
        <dgm:presLayoutVars>
          <dgm:dir/>
          <dgm:resizeHandles val="exact"/>
        </dgm:presLayoutVars>
      </dgm:prSet>
      <dgm:spPr/>
    </dgm:pt>
    <dgm:pt modelId="{31CDB30E-1375-44E4-871E-CE57B194AB8A}" type="pres">
      <dgm:prSet presAssocID="{709378D3-416E-49E2-873F-C9E9ED572D07}" presName="compNode" presStyleCnt="0"/>
      <dgm:spPr/>
    </dgm:pt>
    <dgm:pt modelId="{C7F40399-416C-48DE-8A98-CE95445F6AF6}" type="pres">
      <dgm:prSet presAssocID="{709378D3-416E-49E2-873F-C9E9ED572D07}" presName="bgRect" presStyleLbl="bgShp" presStyleIdx="0" presStyleCnt="3" custLinFactNeighborX="771" custLinFactNeighborY="-20904"/>
      <dgm:spPr/>
    </dgm:pt>
    <dgm:pt modelId="{382E2E36-8F5F-430C-92A5-880BE9C7921E}" type="pres">
      <dgm:prSet presAssocID="{709378D3-416E-49E2-873F-C9E9ED572D0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keting"/>
        </a:ext>
      </dgm:extLst>
    </dgm:pt>
    <dgm:pt modelId="{E1BBB2D4-747B-4A2E-BC55-75629B16AC47}" type="pres">
      <dgm:prSet presAssocID="{709378D3-416E-49E2-873F-C9E9ED572D07}" presName="spaceRect" presStyleCnt="0"/>
      <dgm:spPr/>
    </dgm:pt>
    <dgm:pt modelId="{FB929F80-8242-42FF-80F1-7A00D7A7864F}" type="pres">
      <dgm:prSet presAssocID="{709378D3-416E-49E2-873F-C9E9ED572D07}" presName="parTx" presStyleLbl="revTx" presStyleIdx="0" presStyleCnt="3">
        <dgm:presLayoutVars>
          <dgm:chMax val="0"/>
          <dgm:chPref val="0"/>
        </dgm:presLayoutVars>
      </dgm:prSet>
      <dgm:spPr/>
    </dgm:pt>
    <dgm:pt modelId="{86AB1F3F-75DF-4388-987C-DAE6B3BCEB50}" type="pres">
      <dgm:prSet presAssocID="{C4ABAF10-F4DC-4BCB-A215-5474AD71A547}" presName="sibTrans" presStyleCnt="0"/>
      <dgm:spPr/>
    </dgm:pt>
    <dgm:pt modelId="{18378500-CF85-4FFF-BB4C-8479B98D6979}" type="pres">
      <dgm:prSet presAssocID="{9F225DE0-7ABF-4222-ABCF-3F8CF53D6B73}" presName="compNode" presStyleCnt="0"/>
      <dgm:spPr/>
    </dgm:pt>
    <dgm:pt modelId="{CA5774E0-E3EA-4FD0-8FB4-9FDC9C6F817A}" type="pres">
      <dgm:prSet presAssocID="{9F225DE0-7ABF-4222-ABCF-3F8CF53D6B73}" presName="bgRect" presStyleLbl="bgShp" presStyleIdx="1" presStyleCnt="3"/>
      <dgm:spPr/>
    </dgm:pt>
    <dgm:pt modelId="{8D8319FD-437C-4048-B70D-3B89E66341A5}" type="pres">
      <dgm:prSet presAssocID="{9F225DE0-7ABF-4222-ABCF-3F8CF53D6B7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C0A9BFA0-56DA-482D-A3D0-96DC373F7218}" type="pres">
      <dgm:prSet presAssocID="{9F225DE0-7ABF-4222-ABCF-3F8CF53D6B73}" presName="spaceRect" presStyleCnt="0"/>
      <dgm:spPr/>
    </dgm:pt>
    <dgm:pt modelId="{D6E5C03D-217E-41C0-B0DD-4116EFC6DCC5}" type="pres">
      <dgm:prSet presAssocID="{9F225DE0-7ABF-4222-ABCF-3F8CF53D6B73}" presName="parTx" presStyleLbl="revTx" presStyleIdx="1" presStyleCnt="3">
        <dgm:presLayoutVars>
          <dgm:chMax val="0"/>
          <dgm:chPref val="0"/>
        </dgm:presLayoutVars>
      </dgm:prSet>
      <dgm:spPr/>
    </dgm:pt>
    <dgm:pt modelId="{97AB985A-680D-435F-99CF-9D2E29AB602F}" type="pres">
      <dgm:prSet presAssocID="{6858749A-0ED8-4274-B056-5A2491B5A8BA}" presName="sibTrans" presStyleCnt="0"/>
      <dgm:spPr/>
    </dgm:pt>
    <dgm:pt modelId="{66F36470-605D-4D72-9612-9056398E4D3F}" type="pres">
      <dgm:prSet presAssocID="{68A214FD-1A6E-433E-8BE0-FA402B887604}" presName="compNode" presStyleCnt="0"/>
      <dgm:spPr/>
    </dgm:pt>
    <dgm:pt modelId="{165D2A8C-F910-41C8-A42B-E2CF0CF67588}" type="pres">
      <dgm:prSet presAssocID="{68A214FD-1A6E-433E-8BE0-FA402B887604}" presName="bgRect" presStyleLbl="bgShp" presStyleIdx="2" presStyleCnt="3"/>
      <dgm:spPr/>
    </dgm:pt>
    <dgm:pt modelId="{0FAD2EDE-604F-47CF-900A-95ED40294B67}" type="pres">
      <dgm:prSet presAssocID="{68A214FD-1A6E-433E-8BE0-FA402B88760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siness Growth"/>
        </a:ext>
      </dgm:extLst>
    </dgm:pt>
    <dgm:pt modelId="{691CB310-A50E-4F0A-B722-411A19CF937E}" type="pres">
      <dgm:prSet presAssocID="{68A214FD-1A6E-433E-8BE0-FA402B887604}" presName="spaceRect" presStyleCnt="0"/>
      <dgm:spPr/>
    </dgm:pt>
    <dgm:pt modelId="{A8A1D98E-146A-4922-8922-592A9DDDFE66}" type="pres">
      <dgm:prSet presAssocID="{68A214FD-1A6E-433E-8BE0-FA402B887604}" presName="parTx" presStyleLbl="revTx" presStyleIdx="2" presStyleCnt="3">
        <dgm:presLayoutVars>
          <dgm:chMax val="0"/>
          <dgm:chPref val="0"/>
        </dgm:presLayoutVars>
      </dgm:prSet>
      <dgm:spPr/>
    </dgm:pt>
  </dgm:ptLst>
  <dgm:cxnLst>
    <dgm:cxn modelId="{7CF4B935-8ED4-4986-A775-A59D47C1A273}" type="presOf" srcId="{709378D3-416E-49E2-873F-C9E9ED572D07}" destId="{FB929F80-8242-42FF-80F1-7A00D7A7864F}" srcOrd="0" destOrd="0" presId="urn:microsoft.com/office/officeart/2018/2/layout/IconVerticalSolidList"/>
    <dgm:cxn modelId="{AF25F536-8A40-4F26-909B-1E17EE448D31}" srcId="{BFA96ED0-63CD-4510-BAF5-1148CFB7FE36}" destId="{68A214FD-1A6E-433E-8BE0-FA402B887604}" srcOrd="2" destOrd="0" parTransId="{0C6E9C52-5892-46CC-8886-B11F0CA00D2A}" sibTransId="{BCED1BF2-9A2F-44AC-A643-5C22014E7CCB}"/>
    <dgm:cxn modelId="{23397F66-D1FF-449D-9785-902A008B310F}" type="presOf" srcId="{BFA96ED0-63CD-4510-BAF5-1148CFB7FE36}" destId="{41FC7240-7525-4A28-8D48-75A8DB9CEBC0}" srcOrd="0" destOrd="0" presId="urn:microsoft.com/office/officeart/2018/2/layout/IconVerticalSolidList"/>
    <dgm:cxn modelId="{BC4E0A73-79D6-4F19-939A-53B208502B2B}" srcId="{BFA96ED0-63CD-4510-BAF5-1148CFB7FE36}" destId="{709378D3-416E-49E2-873F-C9E9ED572D07}" srcOrd="0" destOrd="0" parTransId="{400610BA-CDED-4318-B737-21C71C160AB2}" sibTransId="{C4ABAF10-F4DC-4BCB-A215-5474AD71A547}"/>
    <dgm:cxn modelId="{52C208D6-4181-4DAD-AF1F-25A49458F85C}" srcId="{BFA96ED0-63CD-4510-BAF5-1148CFB7FE36}" destId="{9F225DE0-7ABF-4222-ABCF-3F8CF53D6B73}" srcOrd="1" destOrd="0" parTransId="{E3D9A14E-71AD-4772-A6CA-4CBC6059AC57}" sibTransId="{6858749A-0ED8-4274-B056-5A2491B5A8BA}"/>
    <dgm:cxn modelId="{4AB94BE4-4443-46BE-B76F-8E582E504C47}" type="presOf" srcId="{9F225DE0-7ABF-4222-ABCF-3F8CF53D6B73}" destId="{D6E5C03D-217E-41C0-B0DD-4116EFC6DCC5}" srcOrd="0" destOrd="0" presId="urn:microsoft.com/office/officeart/2018/2/layout/IconVerticalSolidList"/>
    <dgm:cxn modelId="{5CCE84EB-F2EB-4028-8F84-77A43EF7239A}" type="presOf" srcId="{68A214FD-1A6E-433E-8BE0-FA402B887604}" destId="{A8A1D98E-146A-4922-8922-592A9DDDFE66}" srcOrd="0" destOrd="0" presId="urn:microsoft.com/office/officeart/2018/2/layout/IconVerticalSolidList"/>
    <dgm:cxn modelId="{5799B60B-5F87-4475-A192-5D3C02EB725D}" type="presParOf" srcId="{41FC7240-7525-4A28-8D48-75A8DB9CEBC0}" destId="{31CDB30E-1375-44E4-871E-CE57B194AB8A}" srcOrd="0" destOrd="0" presId="urn:microsoft.com/office/officeart/2018/2/layout/IconVerticalSolidList"/>
    <dgm:cxn modelId="{74E30DCA-3CA0-4406-85D5-43D196B855AA}" type="presParOf" srcId="{31CDB30E-1375-44E4-871E-CE57B194AB8A}" destId="{C7F40399-416C-48DE-8A98-CE95445F6AF6}" srcOrd="0" destOrd="0" presId="urn:microsoft.com/office/officeart/2018/2/layout/IconVerticalSolidList"/>
    <dgm:cxn modelId="{2ABC1F8F-E21B-48AF-B3FD-179C30FD1F0F}" type="presParOf" srcId="{31CDB30E-1375-44E4-871E-CE57B194AB8A}" destId="{382E2E36-8F5F-430C-92A5-880BE9C7921E}" srcOrd="1" destOrd="0" presId="urn:microsoft.com/office/officeart/2018/2/layout/IconVerticalSolidList"/>
    <dgm:cxn modelId="{B01CB36B-BA48-4E5A-BD06-D11F6541CE7F}" type="presParOf" srcId="{31CDB30E-1375-44E4-871E-CE57B194AB8A}" destId="{E1BBB2D4-747B-4A2E-BC55-75629B16AC47}" srcOrd="2" destOrd="0" presId="urn:microsoft.com/office/officeart/2018/2/layout/IconVerticalSolidList"/>
    <dgm:cxn modelId="{7398DF3B-73EA-4DF4-ACCD-3D06CF216838}" type="presParOf" srcId="{31CDB30E-1375-44E4-871E-CE57B194AB8A}" destId="{FB929F80-8242-42FF-80F1-7A00D7A7864F}" srcOrd="3" destOrd="0" presId="urn:microsoft.com/office/officeart/2018/2/layout/IconVerticalSolidList"/>
    <dgm:cxn modelId="{65D5E77F-C980-439D-97D0-E7D79FD63C2C}" type="presParOf" srcId="{41FC7240-7525-4A28-8D48-75A8DB9CEBC0}" destId="{86AB1F3F-75DF-4388-987C-DAE6B3BCEB50}" srcOrd="1" destOrd="0" presId="urn:microsoft.com/office/officeart/2018/2/layout/IconVerticalSolidList"/>
    <dgm:cxn modelId="{3EBB4EF7-2FCB-4CB8-998A-9BE29F37DA7A}" type="presParOf" srcId="{41FC7240-7525-4A28-8D48-75A8DB9CEBC0}" destId="{18378500-CF85-4FFF-BB4C-8479B98D6979}" srcOrd="2" destOrd="0" presId="urn:microsoft.com/office/officeart/2018/2/layout/IconVerticalSolidList"/>
    <dgm:cxn modelId="{51EE25F9-CF26-4891-8BE4-FF6DC48F08C8}" type="presParOf" srcId="{18378500-CF85-4FFF-BB4C-8479B98D6979}" destId="{CA5774E0-E3EA-4FD0-8FB4-9FDC9C6F817A}" srcOrd="0" destOrd="0" presId="urn:microsoft.com/office/officeart/2018/2/layout/IconVerticalSolidList"/>
    <dgm:cxn modelId="{76B062D9-7185-4E86-B5E9-CFF4AFD5434B}" type="presParOf" srcId="{18378500-CF85-4FFF-BB4C-8479B98D6979}" destId="{8D8319FD-437C-4048-B70D-3B89E66341A5}" srcOrd="1" destOrd="0" presId="urn:microsoft.com/office/officeart/2018/2/layout/IconVerticalSolidList"/>
    <dgm:cxn modelId="{EB02272C-3501-4966-9ED3-B0B1F53F0D6C}" type="presParOf" srcId="{18378500-CF85-4FFF-BB4C-8479B98D6979}" destId="{C0A9BFA0-56DA-482D-A3D0-96DC373F7218}" srcOrd="2" destOrd="0" presId="urn:microsoft.com/office/officeart/2018/2/layout/IconVerticalSolidList"/>
    <dgm:cxn modelId="{A861F5EF-5360-4E72-9096-BC0E2CF69525}" type="presParOf" srcId="{18378500-CF85-4FFF-BB4C-8479B98D6979}" destId="{D6E5C03D-217E-41C0-B0DD-4116EFC6DCC5}" srcOrd="3" destOrd="0" presId="urn:microsoft.com/office/officeart/2018/2/layout/IconVerticalSolidList"/>
    <dgm:cxn modelId="{65C0BDC0-0A46-4914-9B27-AD4CD2F2A8F7}" type="presParOf" srcId="{41FC7240-7525-4A28-8D48-75A8DB9CEBC0}" destId="{97AB985A-680D-435F-99CF-9D2E29AB602F}" srcOrd="3" destOrd="0" presId="urn:microsoft.com/office/officeart/2018/2/layout/IconVerticalSolidList"/>
    <dgm:cxn modelId="{9C5A4F8C-7299-463F-87B9-04CCB2C99EA3}" type="presParOf" srcId="{41FC7240-7525-4A28-8D48-75A8DB9CEBC0}" destId="{66F36470-605D-4D72-9612-9056398E4D3F}" srcOrd="4" destOrd="0" presId="urn:microsoft.com/office/officeart/2018/2/layout/IconVerticalSolidList"/>
    <dgm:cxn modelId="{8B871D6A-7FBD-42CE-B04E-4560C65BDEB5}" type="presParOf" srcId="{66F36470-605D-4D72-9612-9056398E4D3F}" destId="{165D2A8C-F910-41C8-A42B-E2CF0CF67588}" srcOrd="0" destOrd="0" presId="urn:microsoft.com/office/officeart/2018/2/layout/IconVerticalSolidList"/>
    <dgm:cxn modelId="{428E2434-D353-425A-8BFC-A939948EC5D2}" type="presParOf" srcId="{66F36470-605D-4D72-9612-9056398E4D3F}" destId="{0FAD2EDE-604F-47CF-900A-95ED40294B67}" srcOrd="1" destOrd="0" presId="urn:microsoft.com/office/officeart/2018/2/layout/IconVerticalSolidList"/>
    <dgm:cxn modelId="{4C759CAF-6FE8-4EBD-9316-3DAB774AA10C}" type="presParOf" srcId="{66F36470-605D-4D72-9612-9056398E4D3F}" destId="{691CB310-A50E-4F0A-B722-411A19CF937E}" srcOrd="2" destOrd="0" presId="urn:microsoft.com/office/officeart/2018/2/layout/IconVerticalSolidList"/>
    <dgm:cxn modelId="{3AD8A8C4-88E6-49D5-9144-7060EFD681A5}" type="presParOf" srcId="{66F36470-605D-4D72-9612-9056398E4D3F}" destId="{A8A1D98E-146A-4922-8922-592A9DDDFE6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6D2628-F0A8-494E-9E33-01E82A52077B}"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47380DEB-EE42-47A8-ABE1-A144A449FBA7}">
      <dgm:prSet custT="1"/>
      <dgm:spPr/>
      <dgm:t>
        <a:bodyPr/>
        <a:lstStyle/>
        <a:p>
          <a:r>
            <a:rPr lang="en-US" sz="1100"/>
            <a:t>The Internship Application will be made available to students in January </a:t>
          </a:r>
        </a:p>
      </dgm:t>
    </dgm:pt>
    <dgm:pt modelId="{EFF07013-F86E-42D0-9AFF-B835A91E90AD}" type="parTrans" cxnId="{24012441-9AF2-4B7A-BB6B-C9FD2F6E675C}">
      <dgm:prSet/>
      <dgm:spPr/>
      <dgm:t>
        <a:bodyPr/>
        <a:lstStyle/>
        <a:p>
          <a:endParaRPr lang="en-US"/>
        </a:p>
      </dgm:t>
    </dgm:pt>
    <dgm:pt modelId="{3C2F7184-775A-4AC0-A644-DCB2B1666BB3}" type="sibTrans" cxnId="{24012441-9AF2-4B7A-BB6B-C9FD2F6E675C}">
      <dgm:prSet phldrT="1"/>
      <dgm:spPr/>
    </dgm:pt>
    <dgm:pt modelId="{1D14A2FF-4E5C-48C1-B27E-1EFAABEC50D2}">
      <dgm:prSet custT="1"/>
      <dgm:spPr/>
      <dgm:t>
        <a:bodyPr/>
        <a:lstStyle/>
        <a:p>
          <a:r>
            <a:rPr lang="en-US" sz="1100"/>
            <a:t>Students will complete an application and provide the teacher recommendation to the recommending teacher </a:t>
          </a:r>
        </a:p>
      </dgm:t>
    </dgm:pt>
    <dgm:pt modelId="{5069C5AA-7B79-4331-B999-B80736A209A2}" type="parTrans" cxnId="{F680821B-1793-4C21-80B2-D35951756B8D}">
      <dgm:prSet/>
      <dgm:spPr/>
      <dgm:t>
        <a:bodyPr/>
        <a:lstStyle/>
        <a:p>
          <a:endParaRPr lang="en-US"/>
        </a:p>
      </dgm:t>
    </dgm:pt>
    <dgm:pt modelId="{9A08577F-87C7-4A05-AA36-CB52503E1609}" type="sibTrans" cxnId="{F680821B-1793-4C21-80B2-D35951756B8D}">
      <dgm:prSet phldrT="2"/>
      <dgm:spPr/>
    </dgm:pt>
    <dgm:pt modelId="{07E7F5D9-B467-4773-B198-1CF489140D11}">
      <dgm:prSet custT="1"/>
      <dgm:spPr/>
      <dgm:t>
        <a:bodyPr/>
        <a:lstStyle/>
        <a:p>
          <a:r>
            <a:rPr lang="en-US" sz="1100"/>
            <a:t>Internship Teachers will collect hard copies of completed applications and teacher recommendation forms 2/16</a:t>
          </a:r>
        </a:p>
      </dgm:t>
    </dgm:pt>
    <dgm:pt modelId="{59962294-5429-4307-A875-85CF1C001E84}" type="parTrans" cxnId="{AE5C0F13-F490-428D-B3D6-760457DCF90A}">
      <dgm:prSet/>
      <dgm:spPr/>
      <dgm:t>
        <a:bodyPr/>
        <a:lstStyle/>
        <a:p>
          <a:endParaRPr lang="en-US"/>
        </a:p>
      </dgm:t>
    </dgm:pt>
    <dgm:pt modelId="{BF539C3C-311A-4198-B412-5B5407CABCCC}" type="sibTrans" cxnId="{AE5C0F13-F490-428D-B3D6-760457DCF90A}">
      <dgm:prSet phldrT="3"/>
      <dgm:spPr/>
    </dgm:pt>
    <dgm:pt modelId="{00A78768-381F-4010-B9BC-6361CBD194F9}">
      <dgm:prSet custT="1"/>
      <dgm:spPr/>
      <dgm:t>
        <a:bodyPr/>
        <a:lstStyle/>
        <a:p>
          <a:r>
            <a:rPr lang="en-US" sz="1100"/>
            <a:t>Internship Teachers will conduct interviews with individual applicants </a:t>
          </a:r>
        </a:p>
      </dgm:t>
    </dgm:pt>
    <dgm:pt modelId="{B4AA0388-B434-42A6-9040-0CA231E949ED}" type="parTrans" cxnId="{2A743F5A-875E-439B-B5C2-F87C61F7D637}">
      <dgm:prSet/>
      <dgm:spPr/>
      <dgm:t>
        <a:bodyPr/>
        <a:lstStyle/>
        <a:p>
          <a:endParaRPr lang="en-US"/>
        </a:p>
      </dgm:t>
    </dgm:pt>
    <dgm:pt modelId="{C372559A-83F5-4A81-AE8E-CB473EDADC42}" type="sibTrans" cxnId="{2A743F5A-875E-439B-B5C2-F87C61F7D637}">
      <dgm:prSet phldrT="4"/>
      <dgm:spPr/>
    </dgm:pt>
    <dgm:pt modelId="{41569209-EC58-4F03-9FDF-33989C442BAF}">
      <dgm:prSet custT="1"/>
      <dgm:spPr/>
      <dgm:t>
        <a:bodyPr/>
        <a:lstStyle/>
        <a:p>
          <a:r>
            <a:rPr lang="en-US" sz="1100"/>
            <a:t>Internship Teachers will organize and staff a committee to review applications</a:t>
          </a:r>
        </a:p>
      </dgm:t>
    </dgm:pt>
    <dgm:pt modelId="{4DEA67B2-E36D-4510-BED8-1F69415FE1FD}" type="parTrans" cxnId="{EEE5B3C8-5306-4D41-B6B0-1B06E363B24E}">
      <dgm:prSet/>
      <dgm:spPr/>
      <dgm:t>
        <a:bodyPr/>
        <a:lstStyle/>
        <a:p>
          <a:endParaRPr lang="en-US"/>
        </a:p>
      </dgm:t>
    </dgm:pt>
    <dgm:pt modelId="{D4E36BAC-F27A-40E8-9515-90B64D3F3322}" type="sibTrans" cxnId="{EEE5B3C8-5306-4D41-B6B0-1B06E363B24E}">
      <dgm:prSet phldrT="5"/>
      <dgm:spPr/>
    </dgm:pt>
    <dgm:pt modelId="{5F307DF7-7439-4000-B61F-EF20545A95D9}">
      <dgm:prSet custT="1"/>
      <dgm:spPr/>
      <dgm:t>
        <a:bodyPr/>
        <a:lstStyle/>
        <a:p>
          <a:r>
            <a:rPr lang="en-US" sz="1100"/>
            <a:t>Students will be notified of acceptance </a:t>
          </a:r>
        </a:p>
      </dgm:t>
    </dgm:pt>
    <dgm:pt modelId="{AC0A8573-8FA4-4568-B88E-971EEF51E7FE}" type="parTrans" cxnId="{F899188F-C68F-4E82-97C0-4098C89C71A3}">
      <dgm:prSet/>
      <dgm:spPr/>
      <dgm:t>
        <a:bodyPr/>
        <a:lstStyle/>
        <a:p>
          <a:endParaRPr lang="en-US"/>
        </a:p>
      </dgm:t>
    </dgm:pt>
    <dgm:pt modelId="{13D86D82-15BB-4659-94FA-85D7B807663A}" type="sibTrans" cxnId="{F899188F-C68F-4E82-97C0-4098C89C71A3}">
      <dgm:prSet phldrT="6"/>
      <dgm:spPr/>
    </dgm:pt>
    <dgm:pt modelId="{55B23E10-1C8E-41B5-B41F-04CFD119FFDE}">
      <dgm:prSet custT="1"/>
      <dgm:spPr/>
      <dgm:t>
        <a:bodyPr/>
        <a:lstStyle/>
        <a:p>
          <a:r>
            <a:rPr lang="en-US" sz="1100"/>
            <a:t>Advisors will hold an interview etiquette and resume writing workshop at school to prepare for placements</a:t>
          </a:r>
        </a:p>
      </dgm:t>
    </dgm:pt>
    <dgm:pt modelId="{F5130C25-9688-43E2-A6CA-6FF2435BC2F2}" type="parTrans" cxnId="{42CDF3E6-18CB-44AD-9AAB-97D8A47485E9}">
      <dgm:prSet/>
      <dgm:spPr/>
      <dgm:t>
        <a:bodyPr/>
        <a:lstStyle/>
        <a:p>
          <a:endParaRPr lang="en-US"/>
        </a:p>
      </dgm:t>
    </dgm:pt>
    <dgm:pt modelId="{93DD4F4A-AF4A-4CE7-AA06-8814641E837B}" type="sibTrans" cxnId="{42CDF3E6-18CB-44AD-9AAB-97D8A47485E9}">
      <dgm:prSet phldrT="7"/>
      <dgm:spPr/>
    </dgm:pt>
    <dgm:pt modelId="{F7FB207F-CE75-4265-A96E-E500A543C2A0}">
      <dgm:prSet custT="1"/>
      <dgm:spPr/>
      <dgm:t>
        <a:bodyPr/>
        <a:lstStyle/>
        <a:p>
          <a:r>
            <a:rPr lang="en-US" sz="1100"/>
            <a:t>Advisors will schedule placement interviews with Site Supervisors and students</a:t>
          </a:r>
        </a:p>
      </dgm:t>
    </dgm:pt>
    <dgm:pt modelId="{2BF48438-3DE3-4382-BEA7-6164BCDF2274}" type="parTrans" cxnId="{739867B5-7695-44B5-905B-6B02F1E25FFA}">
      <dgm:prSet/>
      <dgm:spPr/>
      <dgm:t>
        <a:bodyPr/>
        <a:lstStyle/>
        <a:p>
          <a:endParaRPr lang="en-US"/>
        </a:p>
      </dgm:t>
    </dgm:pt>
    <dgm:pt modelId="{67A0660D-9E7C-41A7-AE06-D96E09BEFBF2}" type="sibTrans" cxnId="{739867B5-7695-44B5-905B-6B02F1E25FFA}">
      <dgm:prSet/>
      <dgm:spPr/>
      <dgm:t>
        <a:bodyPr/>
        <a:lstStyle/>
        <a:p>
          <a:endParaRPr lang="en-US"/>
        </a:p>
      </dgm:t>
    </dgm:pt>
    <dgm:pt modelId="{147DE574-F8D0-4DE2-BB8A-CE5182A2A503}">
      <dgm:prSet custT="1"/>
      <dgm:spPr/>
      <dgm:t>
        <a:bodyPr/>
        <a:lstStyle/>
        <a:p>
          <a:r>
            <a:rPr lang="en-US" sz="1100"/>
            <a:t>Advisors will conduct group final interviews at schools based on career interests</a:t>
          </a:r>
        </a:p>
      </dgm:t>
    </dgm:pt>
    <dgm:pt modelId="{E4EF314F-6881-462E-916C-EF7176EA5151}" type="parTrans" cxnId="{693C8A7C-07BC-474E-8E33-EF57658A201D}">
      <dgm:prSet/>
      <dgm:spPr/>
      <dgm:t>
        <a:bodyPr/>
        <a:lstStyle/>
        <a:p>
          <a:endParaRPr lang="en-US"/>
        </a:p>
      </dgm:t>
    </dgm:pt>
    <dgm:pt modelId="{CDE7E9DF-A1BF-460C-BDBF-59BCF3712420}" type="sibTrans" cxnId="{693C8A7C-07BC-474E-8E33-EF57658A201D}">
      <dgm:prSet/>
      <dgm:spPr/>
    </dgm:pt>
    <dgm:pt modelId="{790E66F2-4372-4F37-96BC-8C47C94C3F34}" type="pres">
      <dgm:prSet presAssocID="{436D2628-F0A8-494E-9E33-01E82A52077B}" presName="CompostProcess" presStyleCnt="0">
        <dgm:presLayoutVars>
          <dgm:dir/>
          <dgm:resizeHandles val="exact"/>
        </dgm:presLayoutVars>
      </dgm:prSet>
      <dgm:spPr/>
    </dgm:pt>
    <dgm:pt modelId="{192842A6-92BC-4335-A1DB-09F80D3EE6C3}" type="pres">
      <dgm:prSet presAssocID="{436D2628-F0A8-494E-9E33-01E82A52077B}" presName="arrow" presStyleLbl="bgShp" presStyleIdx="0" presStyleCnt="1"/>
      <dgm:spPr/>
    </dgm:pt>
    <dgm:pt modelId="{1C954A0D-1D02-4C06-82C7-3F45C1F1DA51}" type="pres">
      <dgm:prSet presAssocID="{436D2628-F0A8-494E-9E33-01E82A52077B}" presName="linearProcess" presStyleCnt="0"/>
      <dgm:spPr/>
    </dgm:pt>
    <dgm:pt modelId="{11AE4B10-1B18-4DF4-970A-AEE0BD67E5F4}" type="pres">
      <dgm:prSet presAssocID="{47380DEB-EE42-47A8-ABE1-A144A449FBA7}" presName="textNode" presStyleLbl="node1" presStyleIdx="0" presStyleCnt="9">
        <dgm:presLayoutVars>
          <dgm:bulletEnabled val="1"/>
        </dgm:presLayoutVars>
      </dgm:prSet>
      <dgm:spPr/>
    </dgm:pt>
    <dgm:pt modelId="{E222CCC7-6928-4206-80F6-3A5E89B66EEB}" type="pres">
      <dgm:prSet presAssocID="{3C2F7184-775A-4AC0-A644-DCB2B1666BB3}" presName="sibTrans" presStyleCnt="0"/>
      <dgm:spPr/>
    </dgm:pt>
    <dgm:pt modelId="{3064438E-3182-4AB0-B89B-C1B409DAEAC4}" type="pres">
      <dgm:prSet presAssocID="{1D14A2FF-4E5C-48C1-B27E-1EFAABEC50D2}" presName="textNode" presStyleLbl="node1" presStyleIdx="1" presStyleCnt="9" custScaleX="119186">
        <dgm:presLayoutVars>
          <dgm:bulletEnabled val="1"/>
        </dgm:presLayoutVars>
      </dgm:prSet>
      <dgm:spPr/>
    </dgm:pt>
    <dgm:pt modelId="{53E39B72-C127-4AA7-B553-06E940052DAB}" type="pres">
      <dgm:prSet presAssocID="{9A08577F-87C7-4A05-AA36-CB52503E1609}" presName="sibTrans" presStyleCnt="0"/>
      <dgm:spPr/>
    </dgm:pt>
    <dgm:pt modelId="{3E59AAD0-F423-4290-B059-074B4A6C5F2F}" type="pres">
      <dgm:prSet presAssocID="{07E7F5D9-B467-4773-B198-1CF489140D11}" presName="textNode" presStyleLbl="node1" presStyleIdx="2" presStyleCnt="9">
        <dgm:presLayoutVars>
          <dgm:bulletEnabled val="1"/>
        </dgm:presLayoutVars>
      </dgm:prSet>
      <dgm:spPr/>
    </dgm:pt>
    <dgm:pt modelId="{1E5D9EB9-B878-474E-9AE9-F0C166A5D407}" type="pres">
      <dgm:prSet presAssocID="{BF539C3C-311A-4198-B412-5B5407CABCCC}" presName="sibTrans" presStyleCnt="0"/>
      <dgm:spPr/>
    </dgm:pt>
    <dgm:pt modelId="{ECEE169F-8BAE-4769-ADE0-629D15D6BC89}" type="pres">
      <dgm:prSet presAssocID="{00A78768-381F-4010-B9BC-6361CBD194F9}" presName="textNode" presStyleLbl="node1" presStyleIdx="3" presStyleCnt="9">
        <dgm:presLayoutVars>
          <dgm:bulletEnabled val="1"/>
        </dgm:presLayoutVars>
      </dgm:prSet>
      <dgm:spPr/>
    </dgm:pt>
    <dgm:pt modelId="{708C2BAC-5228-4C88-A23F-FD7457CE92AB}" type="pres">
      <dgm:prSet presAssocID="{C372559A-83F5-4A81-AE8E-CB473EDADC42}" presName="sibTrans" presStyleCnt="0"/>
      <dgm:spPr/>
    </dgm:pt>
    <dgm:pt modelId="{D0C0F1E8-79AC-4AE4-B1D3-8F5B888D599E}" type="pres">
      <dgm:prSet presAssocID="{41569209-EC58-4F03-9FDF-33989C442BAF}" presName="textNode" presStyleLbl="node1" presStyleIdx="4" presStyleCnt="9">
        <dgm:presLayoutVars>
          <dgm:bulletEnabled val="1"/>
        </dgm:presLayoutVars>
      </dgm:prSet>
      <dgm:spPr/>
    </dgm:pt>
    <dgm:pt modelId="{6A48875A-3F4C-4779-B683-4E3E1FB3A128}" type="pres">
      <dgm:prSet presAssocID="{D4E36BAC-F27A-40E8-9515-90B64D3F3322}" presName="sibTrans" presStyleCnt="0"/>
      <dgm:spPr/>
    </dgm:pt>
    <dgm:pt modelId="{54E70024-751B-4CA3-B907-F19C47CDD542}" type="pres">
      <dgm:prSet presAssocID="{5F307DF7-7439-4000-B61F-EF20545A95D9}" presName="textNode" presStyleLbl="node1" presStyleIdx="5" presStyleCnt="9">
        <dgm:presLayoutVars>
          <dgm:bulletEnabled val="1"/>
        </dgm:presLayoutVars>
      </dgm:prSet>
      <dgm:spPr/>
    </dgm:pt>
    <dgm:pt modelId="{9FDB77F5-ED21-401F-ADDF-652B5296EC1C}" type="pres">
      <dgm:prSet presAssocID="{13D86D82-15BB-4659-94FA-85D7B807663A}" presName="sibTrans" presStyleCnt="0"/>
      <dgm:spPr/>
    </dgm:pt>
    <dgm:pt modelId="{A8208C94-A375-4018-8191-7558A07CCCC7}" type="pres">
      <dgm:prSet presAssocID="{55B23E10-1C8E-41B5-B41F-04CFD119FFDE}" presName="textNode" presStyleLbl="node1" presStyleIdx="6" presStyleCnt="9">
        <dgm:presLayoutVars>
          <dgm:bulletEnabled val="1"/>
        </dgm:presLayoutVars>
      </dgm:prSet>
      <dgm:spPr/>
    </dgm:pt>
    <dgm:pt modelId="{73E63EC2-01D0-4A7D-992B-734C8B7442D0}" type="pres">
      <dgm:prSet presAssocID="{93DD4F4A-AF4A-4CE7-AA06-8814641E837B}" presName="sibTrans" presStyleCnt="0"/>
      <dgm:spPr/>
    </dgm:pt>
    <dgm:pt modelId="{8B215B66-6D70-41F7-8CC5-5395191124D2}" type="pres">
      <dgm:prSet presAssocID="{147DE574-F8D0-4DE2-BB8A-CE5182A2A503}" presName="textNode" presStyleLbl="node1" presStyleIdx="7" presStyleCnt="9">
        <dgm:presLayoutVars>
          <dgm:bulletEnabled val="1"/>
        </dgm:presLayoutVars>
      </dgm:prSet>
      <dgm:spPr/>
    </dgm:pt>
    <dgm:pt modelId="{BF40C14C-280A-4710-B127-3B4D30CF02D2}" type="pres">
      <dgm:prSet presAssocID="{CDE7E9DF-A1BF-460C-BDBF-59BCF3712420}" presName="sibTrans" presStyleCnt="0"/>
      <dgm:spPr/>
    </dgm:pt>
    <dgm:pt modelId="{41472CD2-60CA-4C81-B4D0-BB120CA375EC}" type="pres">
      <dgm:prSet presAssocID="{F7FB207F-CE75-4265-A96E-E500A543C2A0}" presName="textNode" presStyleLbl="node1" presStyleIdx="8" presStyleCnt="9">
        <dgm:presLayoutVars>
          <dgm:bulletEnabled val="1"/>
        </dgm:presLayoutVars>
      </dgm:prSet>
      <dgm:spPr/>
    </dgm:pt>
  </dgm:ptLst>
  <dgm:cxnLst>
    <dgm:cxn modelId="{AE5C0F13-F490-428D-B3D6-760457DCF90A}" srcId="{436D2628-F0A8-494E-9E33-01E82A52077B}" destId="{07E7F5D9-B467-4773-B198-1CF489140D11}" srcOrd="2" destOrd="0" parTransId="{59962294-5429-4307-A875-85CF1C001E84}" sibTransId="{BF539C3C-311A-4198-B412-5B5407CABCCC}"/>
    <dgm:cxn modelId="{F680821B-1793-4C21-80B2-D35951756B8D}" srcId="{436D2628-F0A8-494E-9E33-01E82A52077B}" destId="{1D14A2FF-4E5C-48C1-B27E-1EFAABEC50D2}" srcOrd="1" destOrd="0" parTransId="{5069C5AA-7B79-4331-B999-B80736A209A2}" sibTransId="{9A08577F-87C7-4A05-AA36-CB52503E1609}"/>
    <dgm:cxn modelId="{58C14E21-AE77-44CD-84DC-BF13D27D642C}" type="presOf" srcId="{1D14A2FF-4E5C-48C1-B27E-1EFAABEC50D2}" destId="{3064438E-3182-4AB0-B89B-C1B409DAEAC4}" srcOrd="0" destOrd="0" presId="urn:microsoft.com/office/officeart/2005/8/layout/hProcess9"/>
    <dgm:cxn modelId="{9AD22827-B515-48C7-91AA-77092AC65470}" type="presOf" srcId="{41569209-EC58-4F03-9FDF-33989C442BAF}" destId="{D0C0F1E8-79AC-4AE4-B1D3-8F5B888D599E}" srcOrd="0" destOrd="0" presId="urn:microsoft.com/office/officeart/2005/8/layout/hProcess9"/>
    <dgm:cxn modelId="{0DC19F31-0A38-4033-B8B5-9CA3E2179907}" type="presOf" srcId="{00A78768-381F-4010-B9BC-6361CBD194F9}" destId="{ECEE169F-8BAE-4769-ADE0-629D15D6BC89}" srcOrd="0" destOrd="0" presId="urn:microsoft.com/office/officeart/2005/8/layout/hProcess9"/>
    <dgm:cxn modelId="{B8E3D93E-A85C-4FC5-9CCC-AC017327C76A}" type="presOf" srcId="{47380DEB-EE42-47A8-ABE1-A144A449FBA7}" destId="{11AE4B10-1B18-4DF4-970A-AEE0BD67E5F4}" srcOrd="0" destOrd="0" presId="urn:microsoft.com/office/officeart/2005/8/layout/hProcess9"/>
    <dgm:cxn modelId="{20B29D60-0481-4576-9104-7E40A3005557}" type="presOf" srcId="{07E7F5D9-B467-4773-B198-1CF489140D11}" destId="{3E59AAD0-F423-4290-B059-074B4A6C5F2F}" srcOrd="0" destOrd="0" presId="urn:microsoft.com/office/officeart/2005/8/layout/hProcess9"/>
    <dgm:cxn modelId="{24012441-9AF2-4B7A-BB6B-C9FD2F6E675C}" srcId="{436D2628-F0A8-494E-9E33-01E82A52077B}" destId="{47380DEB-EE42-47A8-ABE1-A144A449FBA7}" srcOrd="0" destOrd="0" parTransId="{EFF07013-F86E-42D0-9AFF-B835A91E90AD}" sibTransId="{3C2F7184-775A-4AC0-A644-DCB2B1666BB3}"/>
    <dgm:cxn modelId="{5F8FA768-B285-42B1-AF32-9AF50774EDA8}" type="presOf" srcId="{5F307DF7-7439-4000-B61F-EF20545A95D9}" destId="{54E70024-751B-4CA3-B907-F19C47CDD542}" srcOrd="0" destOrd="0" presId="urn:microsoft.com/office/officeart/2005/8/layout/hProcess9"/>
    <dgm:cxn modelId="{507F7052-9985-418A-B610-58BD6B0A97D7}" type="presOf" srcId="{F7FB207F-CE75-4265-A96E-E500A543C2A0}" destId="{41472CD2-60CA-4C81-B4D0-BB120CA375EC}" srcOrd="0" destOrd="0" presId="urn:microsoft.com/office/officeart/2005/8/layout/hProcess9"/>
    <dgm:cxn modelId="{2A743F5A-875E-439B-B5C2-F87C61F7D637}" srcId="{436D2628-F0A8-494E-9E33-01E82A52077B}" destId="{00A78768-381F-4010-B9BC-6361CBD194F9}" srcOrd="3" destOrd="0" parTransId="{B4AA0388-B434-42A6-9040-0CA231E949ED}" sibTransId="{C372559A-83F5-4A81-AE8E-CB473EDADC42}"/>
    <dgm:cxn modelId="{693C8A7C-07BC-474E-8E33-EF57658A201D}" srcId="{436D2628-F0A8-494E-9E33-01E82A52077B}" destId="{147DE574-F8D0-4DE2-BB8A-CE5182A2A503}" srcOrd="7" destOrd="0" parTransId="{E4EF314F-6881-462E-916C-EF7176EA5151}" sibTransId="{CDE7E9DF-A1BF-460C-BDBF-59BCF3712420}"/>
    <dgm:cxn modelId="{F899188F-C68F-4E82-97C0-4098C89C71A3}" srcId="{436D2628-F0A8-494E-9E33-01E82A52077B}" destId="{5F307DF7-7439-4000-B61F-EF20545A95D9}" srcOrd="5" destOrd="0" parTransId="{AC0A8573-8FA4-4568-B88E-971EEF51E7FE}" sibTransId="{13D86D82-15BB-4659-94FA-85D7B807663A}"/>
    <dgm:cxn modelId="{7F09AFAA-46E4-4309-A418-561539D60A0E}" type="presOf" srcId="{436D2628-F0A8-494E-9E33-01E82A52077B}" destId="{790E66F2-4372-4F37-96BC-8C47C94C3F34}" srcOrd="0" destOrd="0" presId="urn:microsoft.com/office/officeart/2005/8/layout/hProcess9"/>
    <dgm:cxn modelId="{739867B5-7695-44B5-905B-6B02F1E25FFA}" srcId="{436D2628-F0A8-494E-9E33-01E82A52077B}" destId="{F7FB207F-CE75-4265-A96E-E500A543C2A0}" srcOrd="8" destOrd="0" parTransId="{2BF48438-3DE3-4382-BEA7-6164BCDF2274}" sibTransId="{67A0660D-9E7C-41A7-AE06-D96E09BEFBF2}"/>
    <dgm:cxn modelId="{41AA46B9-A10D-4572-8018-10A77DB9C089}" type="presOf" srcId="{55B23E10-1C8E-41B5-B41F-04CFD119FFDE}" destId="{A8208C94-A375-4018-8191-7558A07CCCC7}" srcOrd="0" destOrd="0" presId="urn:microsoft.com/office/officeart/2005/8/layout/hProcess9"/>
    <dgm:cxn modelId="{DF4914BE-570E-48FD-90F5-4215C31ED24B}" type="presOf" srcId="{147DE574-F8D0-4DE2-BB8A-CE5182A2A503}" destId="{8B215B66-6D70-41F7-8CC5-5395191124D2}" srcOrd="0" destOrd="0" presId="urn:microsoft.com/office/officeart/2005/8/layout/hProcess9"/>
    <dgm:cxn modelId="{EEE5B3C8-5306-4D41-B6B0-1B06E363B24E}" srcId="{436D2628-F0A8-494E-9E33-01E82A52077B}" destId="{41569209-EC58-4F03-9FDF-33989C442BAF}" srcOrd="4" destOrd="0" parTransId="{4DEA67B2-E36D-4510-BED8-1F69415FE1FD}" sibTransId="{D4E36BAC-F27A-40E8-9515-90B64D3F3322}"/>
    <dgm:cxn modelId="{42CDF3E6-18CB-44AD-9AAB-97D8A47485E9}" srcId="{436D2628-F0A8-494E-9E33-01E82A52077B}" destId="{55B23E10-1C8E-41B5-B41F-04CFD119FFDE}" srcOrd="6" destOrd="0" parTransId="{F5130C25-9688-43E2-A6CA-6FF2435BC2F2}" sibTransId="{93DD4F4A-AF4A-4CE7-AA06-8814641E837B}"/>
    <dgm:cxn modelId="{1F554340-C320-4E60-94CF-6731252D1084}" type="presParOf" srcId="{790E66F2-4372-4F37-96BC-8C47C94C3F34}" destId="{192842A6-92BC-4335-A1DB-09F80D3EE6C3}" srcOrd="0" destOrd="0" presId="urn:microsoft.com/office/officeart/2005/8/layout/hProcess9"/>
    <dgm:cxn modelId="{641215FC-C4CA-44BE-B926-0F8F4A22F6DF}" type="presParOf" srcId="{790E66F2-4372-4F37-96BC-8C47C94C3F34}" destId="{1C954A0D-1D02-4C06-82C7-3F45C1F1DA51}" srcOrd="1" destOrd="0" presId="urn:microsoft.com/office/officeart/2005/8/layout/hProcess9"/>
    <dgm:cxn modelId="{590490D5-E7F7-4E60-A0B0-1279D6D3E0C7}" type="presParOf" srcId="{1C954A0D-1D02-4C06-82C7-3F45C1F1DA51}" destId="{11AE4B10-1B18-4DF4-970A-AEE0BD67E5F4}" srcOrd="0" destOrd="0" presId="urn:microsoft.com/office/officeart/2005/8/layout/hProcess9"/>
    <dgm:cxn modelId="{F42EF21B-22E1-4508-B528-956B63185E63}" type="presParOf" srcId="{1C954A0D-1D02-4C06-82C7-3F45C1F1DA51}" destId="{E222CCC7-6928-4206-80F6-3A5E89B66EEB}" srcOrd="1" destOrd="0" presId="urn:microsoft.com/office/officeart/2005/8/layout/hProcess9"/>
    <dgm:cxn modelId="{BBB5A125-820B-4E4C-BC75-F0FBBC558AE6}" type="presParOf" srcId="{1C954A0D-1D02-4C06-82C7-3F45C1F1DA51}" destId="{3064438E-3182-4AB0-B89B-C1B409DAEAC4}" srcOrd="2" destOrd="0" presId="urn:microsoft.com/office/officeart/2005/8/layout/hProcess9"/>
    <dgm:cxn modelId="{D9657D1A-EA92-49DC-A079-1D505C892CC4}" type="presParOf" srcId="{1C954A0D-1D02-4C06-82C7-3F45C1F1DA51}" destId="{53E39B72-C127-4AA7-B553-06E940052DAB}" srcOrd="3" destOrd="0" presId="urn:microsoft.com/office/officeart/2005/8/layout/hProcess9"/>
    <dgm:cxn modelId="{3D6525F4-61CA-45E5-B63B-A765DCB3DBEE}" type="presParOf" srcId="{1C954A0D-1D02-4C06-82C7-3F45C1F1DA51}" destId="{3E59AAD0-F423-4290-B059-074B4A6C5F2F}" srcOrd="4" destOrd="0" presId="urn:microsoft.com/office/officeart/2005/8/layout/hProcess9"/>
    <dgm:cxn modelId="{47D77E11-B388-41F2-BC96-A587658BC8E3}" type="presParOf" srcId="{1C954A0D-1D02-4C06-82C7-3F45C1F1DA51}" destId="{1E5D9EB9-B878-474E-9AE9-F0C166A5D407}" srcOrd="5" destOrd="0" presId="urn:microsoft.com/office/officeart/2005/8/layout/hProcess9"/>
    <dgm:cxn modelId="{C286C197-A446-4205-BC2E-A3B3D9C66301}" type="presParOf" srcId="{1C954A0D-1D02-4C06-82C7-3F45C1F1DA51}" destId="{ECEE169F-8BAE-4769-ADE0-629D15D6BC89}" srcOrd="6" destOrd="0" presId="urn:microsoft.com/office/officeart/2005/8/layout/hProcess9"/>
    <dgm:cxn modelId="{52F66C53-0B71-42AE-8671-F9011671EE59}" type="presParOf" srcId="{1C954A0D-1D02-4C06-82C7-3F45C1F1DA51}" destId="{708C2BAC-5228-4C88-A23F-FD7457CE92AB}" srcOrd="7" destOrd="0" presId="urn:microsoft.com/office/officeart/2005/8/layout/hProcess9"/>
    <dgm:cxn modelId="{9DCAC940-8EF3-4578-BF0E-DA151233AB55}" type="presParOf" srcId="{1C954A0D-1D02-4C06-82C7-3F45C1F1DA51}" destId="{D0C0F1E8-79AC-4AE4-B1D3-8F5B888D599E}" srcOrd="8" destOrd="0" presId="urn:microsoft.com/office/officeart/2005/8/layout/hProcess9"/>
    <dgm:cxn modelId="{9F81A1FC-0777-4A0A-B5E9-CEEC4D569FE5}" type="presParOf" srcId="{1C954A0D-1D02-4C06-82C7-3F45C1F1DA51}" destId="{6A48875A-3F4C-4779-B683-4E3E1FB3A128}" srcOrd="9" destOrd="0" presId="urn:microsoft.com/office/officeart/2005/8/layout/hProcess9"/>
    <dgm:cxn modelId="{D82534A9-8412-4D3A-A73C-EBD948E72E0B}" type="presParOf" srcId="{1C954A0D-1D02-4C06-82C7-3F45C1F1DA51}" destId="{54E70024-751B-4CA3-B907-F19C47CDD542}" srcOrd="10" destOrd="0" presId="urn:microsoft.com/office/officeart/2005/8/layout/hProcess9"/>
    <dgm:cxn modelId="{631E1F16-F1A2-4310-B310-CDF0AD1B18BA}" type="presParOf" srcId="{1C954A0D-1D02-4C06-82C7-3F45C1F1DA51}" destId="{9FDB77F5-ED21-401F-ADDF-652B5296EC1C}" srcOrd="11" destOrd="0" presId="urn:microsoft.com/office/officeart/2005/8/layout/hProcess9"/>
    <dgm:cxn modelId="{E066D76D-0503-4A8E-8704-6FCA72D6F434}" type="presParOf" srcId="{1C954A0D-1D02-4C06-82C7-3F45C1F1DA51}" destId="{A8208C94-A375-4018-8191-7558A07CCCC7}" srcOrd="12" destOrd="0" presId="urn:microsoft.com/office/officeart/2005/8/layout/hProcess9"/>
    <dgm:cxn modelId="{552544BC-02C3-4481-AC0D-19F8172548B0}" type="presParOf" srcId="{1C954A0D-1D02-4C06-82C7-3F45C1F1DA51}" destId="{73E63EC2-01D0-4A7D-992B-734C8B7442D0}" srcOrd="13" destOrd="0" presId="urn:microsoft.com/office/officeart/2005/8/layout/hProcess9"/>
    <dgm:cxn modelId="{DAB2E748-AB6B-4193-B312-E60B862345F0}" type="presParOf" srcId="{1C954A0D-1D02-4C06-82C7-3F45C1F1DA51}" destId="{8B215B66-6D70-41F7-8CC5-5395191124D2}" srcOrd="14" destOrd="0" presId="urn:microsoft.com/office/officeart/2005/8/layout/hProcess9"/>
    <dgm:cxn modelId="{FAD8DA17-8854-459E-931D-2BAD190E315E}" type="presParOf" srcId="{1C954A0D-1D02-4C06-82C7-3F45C1F1DA51}" destId="{BF40C14C-280A-4710-B127-3B4D30CF02D2}" srcOrd="15" destOrd="0" presId="urn:microsoft.com/office/officeart/2005/8/layout/hProcess9"/>
    <dgm:cxn modelId="{8A080A2D-7704-4437-8164-08054C9351FE}" type="presParOf" srcId="{1C954A0D-1D02-4C06-82C7-3F45C1F1DA51}" destId="{41472CD2-60CA-4C81-B4D0-BB120CA375EC}" srcOrd="1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F6B132-AB3C-4461-9B84-8A8C5E395FB2}"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9514FD39-2D6A-42EA-8106-14013273C457}">
      <dgm:prSet/>
      <dgm:spPr/>
      <dgm:t>
        <a:bodyPr/>
        <a:lstStyle/>
        <a:p>
          <a:r>
            <a:rPr lang="en-US" b="1"/>
            <a:t>70 hours a semester which equates to AT LEAST 5 hours a week. </a:t>
          </a:r>
        </a:p>
      </dgm:t>
    </dgm:pt>
    <dgm:pt modelId="{29184224-4851-4376-A1B0-C7D32F43891D}" type="parTrans" cxnId="{8C841755-9C02-414E-AE2E-FB30052CF912}">
      <dgm:prSet/>
      <dgm:spPr/>
      <dgm:t>
        <a:bodyPr/>
        <a:lstStyle/>
        <a:p>
          <a:endParaRPr lang="en-US"/>
        </a:p>
      </dgm:t>
    </dgm:pt>
    <dgm:pt modelId="{8E965E9F-22BC-4C40-B9DF-56B582550362}" type="sibTrans" cxnId="{8C841755-9C02-414E-AE2E-FB30052CF912}">
      <dgm:prSet/>
      <dgm:spPr/>
      <dgm:t>
        <a:bodyPr/>
        <a:lstStyle/>
        <a:p>
          <a:endParaRPr lang="en-US"/>
        </a:p>
      </dgm:t>
    </dgm:pt>
    <dgm:pt modelId="{7FD16221-AF14-4956-9FC2-CD4C5F798D62}">
      <dgm:prSet/>
      <dgm:spPr/>
      <dgm:t>
        <a:bodyPr/>
        <a:lstStyle/>
        <a:p>
          <a:r>
            <a:rPr lang="en-US" b="1"/>
            <a:t>Your internship schedule depends on your site’s hours of operation and the nature of your site.</a:t>
          </a:r>
        </a:p>
      </dgm:t>
    </dgm:pt>
    <dgm:pt modelId="{637A655A-150D-42D9-B9C2-CB8B4E40AFB5}" type="parTrans" cxnId="{6486C3E4-0AA7-42B4-9CB8-62D155A389E0}">
      <dgm:prSet/>
      <dgm:spPr/>
      <dgm:t>
        <a:bodyPr/>
        <a:lstStyle/>
        <a:p>
          <a:endParaRPr lang="en-US"/>
        </a:p>
      </dgm:t>
    </dgm:pt>
    <dgm:pt modelId="{5A5792A9-41C0-4657-BC17-FF4CD2A9AD11}" type="sibTrans" cxnId="{6486C3E4-0AA7-42B4-9CB8-62D155A389E0}">
      <dgm:prSet/>
      <dgm:spPr/>
      <dgm:t>
        <a:bodyPr/>
        <a:lstStyle/>
        <a:p>
          <a:endParaRPr lang="en-US"/>
        </a:p>
      </dgm:t>
    </dgm:pt>
    <dgm:pt modelId="{0A4FB509-6B8A-4ED8-B675-0078EEAC775E}">
      <dgm:prSet/>
      <dgm:spPr/>
      <dgm:t>
        <a:bodyPr/>
        <a:lstStyle/>
        <a:p>
          <a:r>
            <a:rPr lang="en-US"/>
            <a:t>Some places are open on weekends</a:t>
          </a:r>
        </a:p>
      </dgm:t>
    </dgm:pt>
    <dgm:pt modelId="{A8396C21-61AD-44B9-9C81-1354A316D948}" type="parTrans" cxnId="{ED7027B8-90AE-479F-B5A5-F49205F0E97E}">
      <dgm:prSet/>
      <dgm:spPr/>
      <dgm:t>
        <a:bodyPr/>
        <a:lstStyle/>
        <a:p>
          <a:endParaRPr lang="en-US"/>
        </a:p>
      </dgm:t>
    </dgm:pt>
    <dgm:pt modelId="{02FE2F0A-406D-43D6-9AB9-CB3692F66E8C}" type="sibTrans" cxnId="{ED7027B8-90AE-479F-B5A5-F49205F0E97E}">
      <dgm:prSet/>
      <dgm:spPr/>
      <dgm:t>
        <a:bodyPr/>
        <a:lstStyle/>
        <a:p>
          <a:endParaRPr lang="en-US"/>
        </a:p>
      </dgm:t>
    </dgm:pt>
    <dgm:pt modelId="{0302DD89-09BF-4DA7-AC97-DCE0DDF9715B}">
      <dgm:prSet/>
      <dgm:spPr/>
      <dgm:t>
        <a:bodyPr/>
        <a:lstStyle/>
        <a:p>
          <a:r>
            <a:rPr lang="en-US"/>
            <a:t>Some close at 4 pm</a:t>
          </a:r>
        </a:p>
      </dgm:t>
    </dgm:pt>
    <dgm:pt modelId="{5F831D44-7749-4AB7-9763-E794E5F67AF6}" type="parTrans" cxnId="{39F1648E-7415-400F-AA2E-463330B49EE5}">
      <dgm:prSet/>
      <dgm:spPr/>
      <dgm:t>
        <a:bodyPr/>
        <a:lstStyle/>
        <a:p>
          <a:endParaRPr lang="en-US"/>
        </a:p>
      </dgm:t>
    </dgm:pt>
    <dgm:pt modelId="{20D8C52A-55D1-401F-831C-6D8A1CAC1D55}" type="sibTrans" cxnId="{39F1648E-7415-400F-AA2E-463330B49EE5}">
      <dgm:prSet/>
      <dgm:spPr/>
      <dgm:t>
        <a:bodyPr/>
        <a:lstStyle/>
        <a:p>
          <a:endParaRPr lang="en-US"/>
        </a:p>
      </dgm:t>
    </dgm:pt>
    <dgm:pt modelId="{CE2E4ED0-EAD0-4369-B640-DF99164765CB}">
      <dgm:prSet/>
      <dgm:spPr/>
      <dgm:t>
        <a:bodyPr/>
        <a:lstStyle/>
        <a:p>
          <a:r>
            <a:rPr lang="en-US" b="1"/>
            <a:t>First few weeks </a:t>
          </a:r>
          <a:r>
            <a:rPr lang="en-US"/>
            <a:t>it is </a:t>
          </a:r>
          <a:r>
            <a:rPr lang="en-US" b="1"/>
            <a:t>mandatory</a:t>
          </a:r>
          <a:r>
            <a:rPr lang="en-US"/>
            <a:t> that you </a:t>
          </a:r>
          <a:r>
            <a:rPr lang="en-US" b="1"/>
            <a:t>report to your Internship Teacher’s classroom.</a:t>
          </a:r>
        </a:p>
      </dgm:t>
    </dgm:pt>
    <dgm:pt modelId="{DAD64D44-052B-4D11-BDC2-54C20CAE82B6}" type="parTrans" cxnId="{ACFA38C6-2ECF-4576-8E93-6B7609B24F09}">
      <dgm:prSet/>
      <dgm:spPr/>
      <dgm:t>
        <a:bodyPr/>
        <a:lstStyle/>
        <a:p>
          <a:endParaRPr lang="en-US"/>
        </a:p>
      </dgm:t>
    </dgm:pt>
    <dgm:pt modelId="{DB413753-3649-4B4B-B58E-63DABE1C7E69}" type="sibTrans" cxnId="{ACFA38C6-2ECF-4576-8E93-6B7609B24F09}">
      <dgm:prSet/>
      <dgm:spPr/>
      <dgm:t>
        <a:bodyPr/>
        <a:lstStyle/>
        <a:p>
          <a:endParaRPr lang="en-US"/>
        </a:p>
      </dgm:t>
    </dgm:pt>
    <dgm:pt modelId="{A50368D8-13E3-4AAB-8F52-B7C4AD226DFD}">
      <dgm:prSet/>
      <dgm:spPr/>
      <dgm:t>
        <a:bodyPr/>
        <a:lstStyle/>
        <a:p>
          <a:r>
            <a:rPr lang="en-US"/>
            <a:t>Internship placement by 4th week of semester.</a:t>
          </a:r>
        </a:p>
      </dgm:t>
    </dgm:pt>
    <dgm:pt modelId="{D5884F2F-5E7D-4CF8-8B50-B151B3DAD3DB}" type="parTrans" cxnId="{8E19040D-8C74-4FC9-BC6E-1B434A486506}">
      <dgm:prSet/>
      <dgm:spPr/>
      <dgm:t>
        <a:bodyPr/>
        <a:lstStyle/>
        <a:p>
          <a:endParaRPr lang="en-US"/>
        </a:p>
      </dgm:t>
    </dgm:pt>
    <dgm:pt modelId="{796F86CA-6192-4BED-A63F-22AE60314FCD}" type="sibTrans" cxnId="{8E19040D-8C74-4FC9-BC6E-1B434A486506}">
      <dgm:prSet/>
      <dgm:spPr/>
      <dgm:t>
        <a:bodyPr/>
        <a:lstStyle/>
        <a:p>
          <a:endParaRPr lang="en-US"/>
        </a:p>
      </dgm:t>
    </dgm:pt>
    <dgm:pt modelId="{A160582D-48A3-4E01-9314-299CF8CE620C}">
      <dgm:prSet/>
      <dgm:spPr/>
      <dgm:t>
        <a:bodyPr/>
        <a:lstStyle/>
        <a:p>
          <a:r>
            <a:rPr lang="en-US" b="0"/>
            <a:t>Interview w/site supervisor </a:t>
          </a:r>
        </a:p>
      </dgm:t>
    </dgm:pt>
    <dgm:pt modelId="{3BBBF547-5CA9-42D0-9781-D84D4E0D4332}" type="parTrans" cxnId="{2E5DA3FB-017D-489C-91CF-85A5C681E14F}">
      <dgm:prSet/>
      <dgm:spPr/>
      <dgm:t>
        <a:bodyPr/>
        <a:lstStyle/>
        <a:p>
          <a:endParaRPr lang="en-US"/>
        </a:p>
      </dgm:t>
    </dgm:pt>
    <dgm:pt modelId="{9A4A4364-6EC4-4506-96FF-F13D823E88F5}" type="sibTrans" cxnId="{2E5DA3FB-017D-489C-91CF-85A5C681E14F}">
      <dgm:prSet/>
      <dgm:spPr/>
      <dgm:t>
        <a:bodyPr/>
        <a:lstStyle/>
        <a:p>
          <a:endParaRPr lang="en-US"/>
        </a:p>
      </dgm:t>
    </dgm:pt>
    <dgm:pt modelId="{D3DF9E18-54E9-4777-9077-568A942A2AB9}">
      <dgm:prSet/>
      <dgm:spPr/>
      <dgm:t>
        <a:bodyPr/>
        <a:lstStyle/>
        <a:p>
          <a:r>
            <a:rPr lang="en-US" b="0">
              <a:latin typeface="Century Gothic"/>
            </a:rPr>
            <a:t>There are also classroom assignments that you will complete during your internship.</a:t>
          </a:r>
          <a:endParaRPr lang="en-US"/>
        </a:p>
      </dgm:t>
    </dgm:pt>
    <dgm:pt modelId="{0608AA24-14AE-4251-B0EB-BC4929074E50}" type="parTrans" cxnId="{B71737E7-7E1D-418C-B383-8E856A67B9CE}">
      <dgm:prSet/>
      <dgm:spPr/>
      <dgm:t>
        <a:bodyPr/>
        <a:lstStyle/>
        <a:p>
          <a:endParaRPr lang="en-US"/>
        </a:p>
      </dgm:t>
    </dgm:pt>
    <dgm:pt modelId="{E69C9B29-C921-4AAA-A3B7-D478068EE11F}" type="sibTrans" cxnId="{B71737E7-7E1D-418C-B383-8E856A67B9CE}">
      <dgm:prSet/>
      <dgm:spPr/>
      <dgm:t>
        <a:bodyPr/>
        <a:lstStyle/>
        <a:p>
          <a:endParaRPr lang="en-US"/>
        </a:p>
      </dgm:t>
    </dgm:pt>
    <dgm:pt modelId="{52427D6E-31C6-458E-825F-6C640F9571E3}">
      <dgm:prSet/>
      <dgm:spPr/>
      <dgm:t>
        <a:bodyPr/>
        <a:lstStyle/>
        <a:p>
          <a:r>
            <a:rPr lang="en-US" b="0"/>
            <a:t>Teacher communicates due dates and deadlines for coursework</a:t>
          </a:r>
        </a:p>
      </dgm:t>
    </dgm:pt>
    <dgm:pt modelId="{8D1A2FA6-246B-4FDB-BB3B-319918963899}" type="parTrans" cxnId="{60D84248-9CF7-4003-BE7A-3F1BA5232CD8}">
      <dgm:prSet/>
      <dgm:spPr/>
      <dgm:t>
        <a:bodyPr/>
        <a:lstStyle/>
        <a:p>
          <a:endParaRPr lang="en-US"/>
        </a:p>
      </dgm:t>
    </dgm:pt>
    <dgm:pt modelId="{4BB6E218-2481-4FE9-A64A-640F02CDFE2A}" type="sibTrans" cxnId="{60D84248-9CF7-4003-BE7A-3F1BA5232CD8}">
      <dgm:prSet/>
      <dgm:spPr/>
      <dgm:t>
        <a:bodyPr/>
        <a:lstStyle/>
        <a:p>
          <a:endParaRPr lang="en-US"/>
        </a:p>
      </dgm:t>
    </dgm:pt>
    <dgm:pt modelId="{046A8193-1333-460B-9065-C004C47C1C75}">
      <dgm:prSet/>
      <dgm:spPr/>
      <dgm:t>
        <a:bodyPr/>
        <a:lstStyle/>
        <a:p>
          <a:r>
            <a:rPr lang="en-US"/>
            <a:t>You are expected to work around their schedule</a:t>
          </a:r>
        </a:p>
      </dgm:t>
    </dgm:pt>
    <dgm:pt modelId="{3088599F-1F14-42C8-931E-F2959C224A5A}" type="parTrans" cxnId="{F17AF149-4DF0-46A3-B502-7E204BD39F77}">
      <dgm:prSet/>
      <dgm:spPr/>
      <dgm:t>
        <a:bodyPr/>
        <a:lstStyle/>
        <a:p>
          <a:endParaRPr lang="en-US"/>
        </a:p>
      </dgm:t>
    </dgm:pt>
    <dgm:pt modelId="{24F70F1D-EE79-4053-B334-187EBC1F246A}" type="sibTrans" cxnId="{F17AF149-4DF0-46A3-B502-7E204BD39F77}">
      <dgm:prSet/>
      <dgm:spPr/>
      <dgm:t>
        <a:bodyPr/>
        <a:lstStyle/>
        <a:p>
          <a:endParaRPr lang="en-US"/>
        </a:p>
      </dgm:t>
    </dgm:pt>
    <dgm:pt modelId="{5BC0C678-6F5A-436C-8A67-69B1077C91A4}">
      <dgm:prSet/>
      <dgm:spPr/>
      <dgm:t>
        <a:bodyPr/>
        <a:lstStyle/>
        <a:p>
          <a:r>
            <a:rPr lang="en-US"/>
            <a:t>This is the MINIMUM requirement.</a:t>
          </a:r>
        </a:p>
      </dgm:t>
    </dgm:pt>
    <dgm:pt modelId="{09319B83-E945-4027-BFA4-6C9EEA59725A}" type="parTrans" cxnId="{50B955D0-CFE5-433A-BF47-D3E60696AA99}">
      <dgm:prSet/>
      <dgm:spPr/>
      <dgm:t>
        <a:bodyPr/>
        <a:lstStyle/>
        <a:p>
          <a:endParaRPr lang="en-US"/>
        </a:p>
      </dgm:t>
    </dgm:pt>
    <dgm:pt modelId="{5E5F4110-BC9C-4906-BAE0-0D911F434F62}" type="sibTrans" cxnId="{50B955D0-CFE5-433A-BF47-D3E60696AA99}">
      <dgm:prSet/>
      <dgm:spPr/>
      <dgm:t>
        <a:bodyPr/>
        <a:lstStyle/>
        <a:p>
          <a:endParaRPr lang="en-US"/>
        </a:p>
      </dgm:t>
    </dgm:pt>
    <dgm:pt modelId="{D48E3347-DDEB-4F88-8B74-4B185623BD60}">
      <dgm:prSet/>
      <dgm:spPr/>
      <dgm:t>
        <a:bodyPr/>
        <a:lstStyle/>
        <a:p>
          <a:r>
            <a:rPr lang="en-US" b="0"/>
            <a:t>Think less days more time on each day. </a:t>
          </a:r>
          <a:r>
            <a:rPr lang="en-US"/>
            <a:t>Example: Tues and Thursdays 2 to 5</a:t>
          </a:r>
          <a:endParaRPr lang="en-US" b="0"/>
        </a:p>
      </dgm:t>
    </dgm:pt>
    <dgm:pt modelId="{CDEC9A3F-0C16-4319-88A5-7DB0C8D97A7B}" type="parTrans" cxnId="{89A33064-A00A-4BAF-B66B-DA213180005C}">
      <dgm:prSet/>
      <dgm:spPr/>
      <dgm:t>
        <a:bodyPr/>
        <a:lstStyle/>
        <a:p>
          <a:endParaRPr lang="en-US"/>
        </a:p>
      </dgm:t>
    </dgm:pt>
    <dgm:pt modelId="{D1E41680-78BE-4671-B2CB-9D95857DC388}" type="sibTrans" cxnId="{89A33064-A00A-4BAF-B66B-DA213180005C}">
      <dgm:prSet/>
      <dgm:spPr/>
      <dgm:t>
        <a:bodyPr/>
        <a:lstStyle/>
        <a:p>
          <a:endParaRPr lang="en-US"/>
        </a:p>
      </dgm:t>
    </dgm:pt>
    <dgm:pt modelId="{C9A6FCC4-466D-4A52-A2A1-B89E01F58A9C}" type="pres">
      <dgm:prSet presAssocID="{3EF6B132-AB3C-4461-9B84-8A8C5E395FB2}" presName="Name0" presStyleCnt="0">
        <dgm:presLayoutVars>
          <dgm:dir/>
          <dgm:animLvl val="lvl"/>
          <dgm:resizeHandles val="exact"/>
        </dgm:presLayoutVars>
      </dgm:prSet>
      <dgm:spPr/>
    </dgm:pt>
    <dgm:pt modelId="{D71D0B71-BD61-4872-8B72-CBA4B6AC9D6B}" type="pres">
      <dgm:prSet presAssocID="{CE2E4ED0-EAD0-4369-B640-DF99164765CB}" presName="composite" presStyleCnt="0"/>
      <dgm:spPr/>
    </dgm:pt>
    <dgm:pt modelId="{329D7E9E-AF77-4D34-8951-5E79E2D6E7F9}" type="pres">
      <dgm:prSet presAssocID="{CE2E4ED0-EAD0-4369-B640-DF99164765CB}" presName="parTx" presStyleLbl="alignNode1" presStyleIdx="0" presStyleCnt="3">
        <dgm:presLayoutVars>
          <dgm:chMax val="0"/>
          <dgm:chPref val="0"/>
          <dgm:bulletEnabled val="1"/>
        </dgm:presLayoutVars>
      </dgm:prSet>
      <dgm:spPr/>
    </dgm:pt>
    <dgm:pt modelId="{08FFF478-9515-44F2-B08D-14FE04ED232C}" type="pres">
      <dgm:prSet presAssocID="{CE2E4ED0-EAD0-4369-B640-DF99164765CB}" presName="desTx" presStyleLbl="alignAccFollowNode1" presStyleIdx="0" presStyleCnt="3">
        <dgm:presLayoutVars>
          <dgm:bulletEnabled val="1"/>
        </dgm:presLayoutVars>
      </dgm:prSet>
      <dgm:spPr/>
    </dgm:pt>
    <dgm:pt modelId="{712717EC-DE7D-41C0-9C25-A018F9202513}" type="pres">
      <dgm:prSet presAssocID="{DB413753-3649-4B4B-B58E-63DABE1C7E69}" presName="space" presStyleCnt="0"/>
      <dgm:spPr/>
    </dgm:pt>
    <dgm:pt modelId="{6C2898E9-B51D-47A1-9469-A8B82B774E1C}" type="pres">
      <dgm:prSet presAssocID="{9514FD39-2D6A-42EA-8106-14013273C457}" presName="composite" presStyleCnt="0"/>
      <dgm:spPr/>
    </dgm:pt>
    <dgm:pt modelId="{A5EC454E-5869-4109-8AF8-306426E6BD41}" type="pres">
      <dgm:prSet presAssocID="{9514FD39-2D6A-42EA-8106-14013273C457}" presName="parTx" presStyleLbl="alignNode1" presStyleIdx="1" presStyleCnt="3">
        <dgm:presLayoutVars>
          <dgm:chMax val="0"/>
          <dgm:chPref val="0"/>
          <dgm:bulletEnabled val="1"/>
        </dgm:presLayoutVars>
      </dgm:prSet>
      <dgm:spPr/>
    </dgm:pt>
    <dgm:pt modelId="{87A3752F-86F0-4993-850E-A15A8D035C96}" type="pres">
      <dgm:prSet presAssocID="{9514FD39-2D6A-42EA-8106-14013273C457}" presName="desTx" presStyleLbl="alignAccFollowNode1" presStyleIdx="1" presStyleCnt="3">
        <dgm:presLayoutVars>
          <dgm:bulletEnabled val="1"/>
        </dgm:presLayoutVars>
      </dgm:prSet>
      <dgm:spPr/>
    </dgm:pt>
    <dgm:pt modelId="{D2C552B3-4F35-4218-9234-B9D37A5DF3BD}" type="pres">
      <dgm:prSet presAssocID="{8E965E9F-22BC-4C40-B9DF-56B582550362}" presName="space" presStyleCnt="0"/>
      <dgm:spPr/>
    </dgm:pt>
    <dgm:pt modelId="{3D085698-5E6B-4CDC-95DC-405A799C09CB}" type="pres">
      <dgm:prSet presAssocID="{7FD16221-AF14-4956-9FC2-CD4C5F798D62}" presName="composite" presStyleCnt="0"/>
      <dgm:spPr/>
    </dgm:pt>
    <dgm:pt modelId="{3D57DDB6-3DD2-4BC6-AECB-D06985A457D7}" type="pres">
      <dgm:prSet presAssocID="{7FD16221-AF14-4956-9FC2-CD4C5F798D62}" presName="parTx" presStyleLbl="alignNode1" presStyleIdx="2" presStyleCnt="3">
        <dgm:presLayoutVars>
          <dgm:chMax val="0"/>
          <dgm:chPref val="0"/>
          <dgm:bulletEnabled val="1"/>
        </dgm:presLayoutVars>
      </dgm:prSet>
      <dgm:spPr/>
    </dgm:pt>
    <dgm:pt modelId="{CD0DCF36-9647-418C-ADBD-7AD388600D8D}" type="pres">
      <dgm:prSet presAssocID="{7FD16221-AF14-4956-9FC2-CD4C5F798D62}" presName="desTx" presStyleLbl="alignAccFollowNode1" presStyleIdx="2" presStyleCnt="3">
        <dgm:presLayoutVars>
          <dgm:bulletEnabled val="1"/>
        </dgm:presLayoutVars>
      </dgm:prSet>
      <dgm:spPr/>
    </dgm:pt>
  </dgm:ptLst>
  <dgm:cxnLst>
    <dgm:cxn modelId="{8E19040D-8C74-4FC9-BC6E-1B434A486506}" srcId="{CE2E4ED0-EAD0-4369-B640-DF99164765CB}" destId="{A50368D8-13E3-4AAB-8F52-B7C4AD226DFD}" srcOrd="0" destOrd="0" parTransId="{D5884F2F-5E7D-4CF8-8B50-B151B3DAD3DB}" sibTransId="{796F86CA-6192-4BED-A63F-22AE60314FCD}"/>
    <dgm:cxn modelId="{73883B1D-A8C4-404F-A2F5-85F0B95A499D}" type="presOf" srcId="{3EF6B132-AB3C-4461-9B84-8A8C5E395FB2}" destId="{C9A6FCC4-466D-4A52-A2A1-B89E01F58A9C}" srcOrd="0" destOrd="0" presId="urn:microsoft.com/office/officeart/2005/8/layout/hList1"/>
    <dgm:cxn modelId="{0453BB26-93DF-4EDD-95B4-55076FEDBBF9}" type="presOf" srcId="{52427D6E-31C6-458E-825F-6C640F9571E3}" destId="{08FFF478-9515-44F2-B08D-14FE04ED232C}" srcOrd="0" destOrd="2" presId="urn:microsoft.com/office/officeart/2005/8/layout/hList1"/>
    <dgm:cxn modelId="{86F9CD2D-5757-4C95-B879-6B0A2DC7D627}" type="presOf" srcId="{9514FD39-2D6A-42EA-8106-14013273C457}" destId="{A5EC454E-5869-4109-8AF8-306426E6BD41}" srcOrd="0" destOrd="0" presId="urn:microsoft.com/office/officeart/2005/8/layout/hList1"/>
    <dgm:cxn modelId="{89A33064-A00A-4BAF-B66B-DA213180005C}" srcId="{7FD16221-AF14-4956-9FC2-CD4C5F798D62}" destId="{D48E3347-DDEB-4F88-8B74-4B185623BD60}" srcOrd="3" destOrd="0" parTransId="{CDEC9A3F-0C16-4319-88A5-7DB0C8D97A7B}" sibTransId="{D1E41680-78BE-4671-B2CB-9D95857DC388}"/>
    <dgm:cxn modelId="{59A19A46-C67A-4F3D-85F6-E2C3046554BC}" type="presOf" srcId="{A50368D8-13E3-4AAB-8F52-B7C4AD226DFD}" destId="{08FFF478-9515-44F2-B08D-14FE04ED232C}" srcOrd="0" destOrd="0" presId="urn:microsoft.com/office/officeart/2005/8/layout/hList1"/>
    <dgm:cxn modelId="{60D84248-9CF7-4003-BE7A-3F1BA5232CD8}" srcId="{CE2E4ED0-EAD0-4369-B640-DF99164765CB}" destId="{52427D6E-31C6-458E-825F-6C640F9571E3}" srcOrd="2" destOrd="0" parTransId="{8D1A2FA6-246B-4FDB-BB3B-319918963899}" sibTransId="{4BB6E218-2481-4FE9-A64A-640F02CDFE2A}"/>
    <dgm:cxn modelId="{F17AF149-4DF0-46A3-B502-7E204BD39F77}" srcId="{7FD16221-AF14-4956-9FC2-CD4C5F798D62}" destId="{046A8193-1333-460B-9065-C004C47C1C75}" srcOrd="2" destOrd="0" parTransId="{3088599F-1F14-42C8-931E-F2959C224A5A}" sibTransId="{24F70F1D-EE79-4053-B334-187EBC1F246A}"/>
    <dgm:cxn modelId="{B9D43952-2161-4392-BC69-03ACCCEB56B4}" type="presOf" srcId="{7FD16221-AF14-4956-9FC2-CD4C5F798D62}" destId="{3D57DDB6-3DD2-4BC6-AECB-D06985A457D7}" srcOrd="0" destOrd="0" presId="urn:microsoft.com/office/officeart/2005/8/layout/hList1"/>
    <dgm:cxn modelId="{CBE6A554-A9CC-4B3E-8F02-4016D2E7111C}" type="presOf" srcId="{046A8193-1333-460B-9065-C004C47C1C75}" destId="{CD0DCF36-9647-418C-ADBD-7AD388600D8D}" srcOrd="0" destOrd="2" presId="urn:microsoft.com/office/officeart/2005/8/layout/hList1"/>
    <dgm:cxn modelId="{8C841755-9C02-414E-AE2E-FB30052CF912}" srcId="{3EF6B132-AB3C-4461-9B84-8A8C5E395FB2}" destId="{9514FD39-2D6A-42EA-8106-14013273C457}" srcOrd="1" destOrd="0" parTransId="{29184224-4851-4376-A1B0-C7D32F43891D}" sibTransId="{8E965E9F-22BC-4C40-B9DF-56B582550362}"/>
    <dgm:cxn modelId="{8DFE3F57-AB6A-46C5-B700-961C89AE5DD6}" type="presOf" srcId="{A160582D-48A3-4E01-9314-299CF8CE620C}" destId="{08FFF478-9515-44F2-B08D-14FE04ED232C}" srcOrd="0" destOrd="1" presId="urn:microsoft.com/office/officeart/2005/8/layout/hList1"/>
    <dgm:cxn modelId="{39F1648E-7415-400F-AA2E-463330B49EE5}" srcId="{7FD16221-AF14-4956-9FC2-CD4C5F798D62}" destId="{0302DD89-09BF-4DA7-AC97-DCE0DDF9715B}" srcOrd="1" destOrd="0" parTransId="{5F831D44-7749-4AB7-9763-E794E5F67AF6}" sibTransId="{20D8C52A-55D1-401F-831C-6D8A1CAC1D55}"/>
    <dgm:cxn modelId="{68B51E9C-A195-4C3B-8933-D62B4B57DBB4}" type="presOf" srcId="{0302DD89-09BF-4DA7-AC97-DCE0DDF9715B}" destId="{CD0DCF36-9647-418C-ADBD-7AD388600D8D}" srcOrd="0" destOrd="1" presId="urn:microsoft.com/office/officeart/2005/8/layout/hList1"/>
    <dgm:cxn modelId="{ED7027B8-90AE-479F-B5A5-F49205F0E97E}" srcId="{7FD16221-AF14-4956-9FC2-CD4C5F798D62}" destId="{0A4FB509-6B8A-4ED8-B675-0078EEAC775E}" srcOrd="0" destOrd="0" parTransId="{A8396C21-61AD-44B9-9C81-1354A316D948}" sibTransId="{02FE2F0A-406D-43D6-9AB9-CB3692F66E8C}"/>
    <dgm:cxn modelId="{8C9D3DC5-1C19-4A00-B14C-BCF54DA4A640}" type="presOf" srcId="{5BC0C678-6F5A-436C-8A67-69B1077C91A4}" destId="{87A3752F-86F0-4993-850E-A15A8D035C96}" srcOrd="0" destOrd="0" presId="urn:microsoft.com/office/officeart/2005/8/layout/hList1"/>
    <dgm:cxn modelId="{ACFA38C6-2ECF-4576-8E93-6B7609B24F09}" srcId="{3EF6B132-AB3C-4461-9B84-8A8C5E395FB2}" destId="{CE2E4ED0-EAD0-4369-B640-DF99164765CB}" srcOrd="0" destOrd="0" parTransId="{DAD64D44-052B-4D11-BDC2-54C20CAE82B6}" sibTransId="{DB413753-3649-4B4B-B58E-63DABE1C7E69}"/>
    <dgm:cxn modelId="{50B955D0-CFE5-433A-BF47-D3E60696AA99}" srcId="{9514FD39-2D6A-42EA-8106-14013273C457}" destId="{5BC0C678-6F5A-436C-8A67-69B1077C91A4}" srcOrd="0" destOrd="0" parTransId="{09319B83-E945-4027-BFA4-6C9EEA59725A}" sibTransId="{5E5F4110-BC9C-4906-BAE0-0D911F434F62}"/>
    <dgm:cxn modelId="{E87CCEDA-AE9F-426C-A65E-0FB644CA7CE8}" type="presOf" srcId="{D3DF9E18-54E9-4777-9077-568A942A2AB9}" destId="{87A3752F-86F0-4993-850E-A15A8D035C96}" srcOrd="0" destOrd="1" presId="urn:microsoft.com/office/officeart/2005/8/layout/hList1"/>
    <dgm:cxn modelId="{335588DF-8C5B-405B-8645-62AA48597ADD}" type="presOf" srcId="{CE2E4ED0-EAD0-4369-B640-DF99164765CB}" destId="{329D7E9E-AF77-4D34-8951-5E79E2D6E7F9}" srcOrd="0" destOrd="0" presId="urn:microsoft.com/office/officeart/2005/8/layout/hList1"/>
    <dgm:cxn modelId="{6486C3E4-0AA7-42B4-9CB8-62D155A389E0}" srcId="{3EF6B132-AB3C-4461-9B84-8A8C5E395FB2}" destId="{7FD16221-AF14-4956-9FC2-CD4C5F798D62}" srcOrd="2" destOrd="0" parTransId="{637A655A-150D-42D9-B9C2-CB8B4E40AFB5}" sibTransId="{5A5792A9-41C0-4657-BC17-FF4CD2A9AD11}"/>
    <dgm:cxn modelId="{B71737E7-7E1D-418C-B383-8E856A67B9CE}" srcId="{9514FD39-2D6A-42EA-8106-14013273C457}" destId="{D3DF9E18-54E9-4777-9077-568A942A2AB9}" srcOrd="1" destOrd="0" parTransId="{0608AA24-14AE-4251-B0EB-BC4929074E50}" sibTransId="{E69C9B29-C921-4AAA-A3B7-D478068EE11F}"/>
    <dgm:cxn modelId="{02F634F2-59D2-4818-B023-F3ECF849394C}" type="presOf" srcId="{0A4FB509-6B8A-4ED8-B675-0078EEAC775E}" destId="{CD0DCF36-9647-418C-ADBD-7AD388600D8D}" srcOrd="0" destOrd="0" presId="urn:microsoft.com/office/officeart/2005/8/layout/hList1"/>
    <dgm:cxn modelId="{563329FB-5406-4D71-B8BA-9A378BB753DD}" type="presOf" srcId="{D48E3347-DDEB-4F88-8B74-4B185623BD60}" destId="{CD0DCF36-9647-418C-ADBD-7AD388600D8D}" srcOrd="0" destOrd="3" presId="urn:microsoft.com/office/officeart/2005/8/layout/hList1"/>
    <dgm:cxn modelId="{2E5DA3FB-017D-489C-91CF-85A5C681E14F}" srcId="{CE2E4ED0-EAD0-4369-B640-DF99164765CB}" destId="{A160582D-48A3-4E01-9314-299CF8CE620C}" srcOrd="1" destOrd="0" parTransId="{3BBBF547-5CA9-42D0-9781-D84D4E0D4332}" sibTransId="{9A4A4364-6EC4-4506-96FF-F13D823E88F5}"/>
    <dgm:cxn modelId="{C2371670-6B76-4A34-9CBD-89A4CA2E11E8}" type="presParOf" srcId="{C9A6FCC4-466D-4A52-A2A1-B89E01F58A9C}" destId="{D71D0B71-BD61-4872-8B72-CBA4B6AC9D6B}" srcOrd="0" destOrd="0" presId="urn:microsoft.com/office/officeart/2005/8/layout/hList1"/>
    <dgm:cxn modelId="{7AEAC0BE-0A3B-45F3-BF05-7145187118C3}" type="presParOf" srcId="{D71D0B71-BD61-4872-8B72-CBA4B6AC9D6B}" destId="{329D7E9E-AF77-4D34-8951-5E79E2D6E7F9}" srcOrd="0" destOrd="0" presId="urn:microsoft.com/office/officeart/2005/8/layout/hList1"/>
    <dgm:cxn modelId="{AA49158E-EDD3-4440-8D7D-67AF5FF8DF89}" type="presParOf" srcId="{D71D0B71-BD61-4872-8B72-CBA4B6AC9D6B}" destId="{08FFF478-9515-44F2-B08D-14FE04ED232C}" srcOrd="1" destOrd="0" presId="urn:microsoft.com/office/officeart/2005/8/layout/hList1"/>
    <dgm:cxn modelId="{30E15001-CC98-4C4C-916A-4F0DCAFCE3DF}" type="presParOf" srcId="{C9A6FCC4-466D-4A52-A2A1-B89E01F58A9C}" destId="{712717EC-DE7D-41C0-9C25-A018F9202513}" srcOrd="1" destOrd="0" presId="urn:microsoft.com/office/officeart/2005/8/layout/hList1"/>
    <dgm:cxn modelId="{CE8F628E-75B9-4CD5-8177-A1837FBD672D}" type="presParOf" srcId="{C9A6FCC4-466D-4A52-A2A1-B89E01F58A9C}" destId="{6C2898E9-B51D-47A1-9469-A8B82B774E1C}" srcOrd="2" destOrd="0" presId="urn:microsoft.com/office/officeart/2005/8/layout/hList1"/>
    <dgm:cxn modelId="{7FA6D874-056F-4F06-B701-0FB801AEA5DE}" type="presParOf" srcId="{6C2898E9-B51D-47A1-9469-A8B82B774E1C}" destId="{A5EC454E-5869-4109-8AF8-306426E6BD41}" srcOrd="0" destOrd="0" presId="urn:microsoft.com/office/officeart/2005/8/layout/hList1"/>
    <dgm:cxn modelId="{A411571C-3414-493F-981D-C31087CF69F7}" type="presParOf" srcId="{6C2898E9-B51D-47A1-9469-A8B82B774E1C}" destId="{87A3752F-86F0-4993-850E-A15A8D035C96}" srcOrd="1" destOrd="0" presId="urn:microsoft.com/office/officeart/2005/8/layout/hList1"/>
    <dgm:cxn modelId="{E16C3E67-4E0E-4239-B01A-3843B4B2C158}" type="presParOf" srcId="{C9A6FCC4-466D-4A52-A2A1-B89E01F58A9C}" destId="{D2C552B3-4F35-4218-9234-B9D37A5DF3BD}" srcOrd="3" destOrd="0" presId="urn:microsoft.com/office/officeart/2005/8/layout/hList1"/>
    <dgm:cxn modelId="{5A16B346-9D3D-4372-B6CC-B73878671CCD}" type="presParOf" srcId="{C9A6FCC4-466D-4A52-A2A1-B89E01F58A9C}" destId="{3D085698-5E6B-4CDC-95DC-405A799C09CB}" srcOrd="4" destOrd="0" presId="urn:microsoft.com/office/officeart/2005/8/layout/hList1"/>
    <dgm:cxn modelId="{36AC89F2-8FD9-45D4-871B-2457843F6764}" type="presParOf" srcId="{3D085698-5E6B-4CDC-95DC-405A799C09CB}" destId="{3D57DDB6-3DD2-4BC6-AECB-D06985A457D7}" srcOrd="0" destOrd="0" presId="urn:microsoft.com/office/officeart/2005/8/layout/hList1"/>
    <dgm:cxn modelId="{8AC24D54-12CD-4442-8B7C-1AA6C8DD40C7}" type="presParOf" srcId="{3D085698-5E6B-4CDC-95DC-405A799C09CB}" destId="{CD0DCF36-9647-418C-ADBD-7AD388600D8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40399-416C-48DE-8A98-CE95445F6AF6}">
      <dsp:nvSpPr>
        <dsp:cNvPr id="0" name=""/>
        <dsp:cNvSpPr/>
      </dsp:nvSpPr>
      <dsp:spPr>
        <a:xfrm>
          <a:off x="0" y="0"/>
          <a:ext cx="5932175" cy="147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2E2E36-8F5F-430C-92A5-880BE9C7921E}">
      <dsp:nvSpPr>
        <dsp:cNvPr id="0" name=""/>
        <dsp:cNvSpPr/>
      </dsp:nvSpPr>
      <dsp:spPr>
        <a:xfrm>
          <a:off x="446494" y="332734"/>
          <a:ext cx="811807" cy="8118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929F80-8242-42FF-80F1-7A00D7A7864F}">
      <dsp:nvSpPr>
        <dsp:cNvPr id="0" name=""/>
        <dsp:cNvSpPr/>
      </dsp:nvSpPr>
      <dsp:spPr>
        <a:xfrm>
          <a:off x="1704796" y="630"/>
          <a:ext cx="4227378" cy="147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2" tIns="156212" rIns="156212" bIns="156212" numCol="1" spcCol="1270" anchor="ctr" anchorCtr="0">
          <a:noAutofit/>
        </a:bodyPr>
        <a:lstStyle/>
        <a:p>
          <a:pPr marL="0" lvl="0" indent="0" algn="l" defTabSz="622300">
            <a:lnSpc>
              <a:spcPct val="100000"/>
            </a:lnSpc>
            <a:spcBef>
              <a:spcPct val="0"/>
            </a:spcBef>
            <a:spcAft>
              <a:spcPct val="35000"/>
            </a:spcAft>
            <a:buNone/>
          </a:pPr>
          <a:r>
            <a:rPr lang="en-US" sz="1400" b="1" kern="1200"/>
            <a:t>Advisor: </a:t>
          </a:r>
          <a:r>
            <a:rPr lang="en-US" sz="1400" kern="1200"/>
            <a:t>works with sites to coordinate your internship/grades your site placement interview/communicates with site supervisors/maintain sites/acquires new sites/constantly communicates with teacher </a:t>
          </a:r>
        </a:p>
      </dsp:txBody>
      <dsp:txXfrm>
        <a:off x="1704796" y="630"/>
        <a:ext cx="4227378" cy="1476014"/>
      </dsp:txXfrm>
    </dsp:sp>
    <dsp:sp modelId="{CA5774E0-E3EA-4FD0-8FB4-9FDC9C6F817A}">
      <dsp:nvSpPr>
        <dsp:cNvPr id="0" name=""/>
        <dsp:cNvSpPr/>
      </dsp:nvSpPr>
      <dsp:spPr>
        <a:xfrm>
          <a:off x="0" y="1845648"/>
          <a:ext cx="5932175" cy="147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8319FD-437C-4048-B70D-3B89E66341A5}">
      <dsp:nvSpPr>
        <dsp:cNvPr id="0" name=""/>
        <dsp:cNvSpPr/>
      </dsp:nvSpPr>
      <dsp:spPr>
        <a:xfrm>
          <a:off x="446494" y="2177752"/>
          <a:ext cx="811807" cy="8118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E5C03D-217E-41C0-B0DD-4116EFC6DCC5}">
      <dsp:nvSpPr>
        <dsp:cNvPr id="0" name=""/>
        <dsp:cNvSpPr/>
      </dsp:nvSpPr>
      <dsp:spPr>
        <a:xfrm>
          <a:off x="1704796" y="1845648"/>
          <a:ext cx="4227378" cy="147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2" tIns="156212" rIns="156212" bIns="156212" numCol="1" spcCol="1270" anchor="ctr" anchorCtr="0">
          <a:noAutofit/>
        </a:bodyPr>
        <a:lstStyle/>
        <a:p>
          <a:pPr marL="0" lvl="0" indent="0" algn="l" defTabSz="622300">
            <a:lnSpc>
              <a:spcPct val="100000"/>
            </a:lnSpc>
            <a:spcBef>
              <a:spcPct val="0"/>
            </a:spcBef>
            <a:spcAft>
              <a:spcPct val="35000"/>
            </a:spcAft>
            <a:buNone/>
          </a:pPr>
          <a:r>
            <a:rPr lang="en-US" sz="1400" b="1" kern="1200"/>
            <a:t>Teacher: </a:t>
          </a:r>
          <a:r>
            <a:rPr lang="en-US" sz="1400" kern="1200"/>
            <a:t>leads Internship course/on-campus connection/communicates assignments and due dates/handles attendance issues w/internship/constantly communicates with advisor and students</a:t>
          </a:r>
        </a:p>
      </dsp:txBody>
      <dsp:txXfrm>
        <a:off x="1704796" y="1845648"/>
        <a:ext cx="4227378" cy="1476014"/>
      </dsp:txXfrm>
    </dsp:sp>
    <dsp:sp modelId="{165D2A8C-F910-41C8-A42B-E2CF0CF67588}">
      <dsp:nvSpPr>
        <dsp:cNvPr id="0" name=""/>
        <dsp:cNvSpPr/>
      </dsp:nvSpPr>
      <dsp:spPr>
        <a:xfrm>
          <a:off x="0" y="3690666"/>
          <a:ext cx="5932175" cy="147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AD2EDE-604F-47CF-900A-95ED40294B67}">
      <dsp:nvSpPr>
        <dsp:cNvPr id="0" name=""/>
        <dsp:cNvSpPr/>
      </dsp:nvSpPr>
      <dsp:spPr>
        <a:xfrm>
          <a:off x="446494" y="4022770"/>
          <a:ext cx="811807" cy="8118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A1D98E-146A-4922-8922-592A9DDDFE66}">
      <dsp:nvSpPr>
        <dsp:cNvPr id="0" name=""/>
        <dsp:cNvSpPr/>
      </dsp:nvSpPr>
      <dsp:spPr>
        <a:xfrm>
          <a:off x="1704796" y="3690666"/>
          <a:ext cx="4227378" cy="147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2" tIns="156212" rIns="156212" bIns="156212" numCol="1" spcCol="1270" anchor="ctr" anchorCtr="0">
          <a:noAutofit/>
        </a:bodyPr>
        <a:lstStyle/>
        <a:p>
          <a:pPr marL="0" lvl="0" indent="0" algn="l" defTabSz="889000">
            <a:lnSpc>
              <a:spcPct val="100000"/>
            </a:lnSpc>
            <a:spcBef>
              <a:spcPct val="0"/>
            </a:spcBef>
            <a:spcAft>
              <a:spcPct val="35000"/>
            </a:spcAft>
            <a:buNone/>
          </a:pPr>
          <a:r>
            <a:rPr lang="en-US" sz="2000" b="1" kern="1200"/>
            <a:t>WE are a partnership!</a:t>
          </a:r>
          <a:r>
            <a:rPr lang="en-US" sz="1400" kern="1200"/>
            <a:t> </a:t>
          </a:r>
        </a:p>
      </dsp:txBody>
      <dsp:txXfrm>
        <a:off x="1704796" y="3690666"/>
        <a:ext cx="4227378" cy="1476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842A6-92BC-4335-A1DB-09F80D3EE6C3}">
      <dsp:nvSpPr>
        <dsp:cNvPr id="0" name=""/>
        <dsp:cNvSpPr/>
      </dsp:nvSpPr>
      <dsp:spPr>
        <a:xfrm>
          <a:off x="893597" y="0"/>
          <a:ext cx="10127437" cy="539559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AE4B10-1B18-4DF4-970A-AEE0BD67E5F4}">
      <dsp:nvSpPr>
        <dsp:cNvPr id="0" name=""/>
        <dsp:cNvSpPr/>
      </dsp:nvSpPr>
      <dsp:spPr>
        <a:xfrm>
          <a:off x="5533" y="1618678"/>
          <a:ext cx="1130959" cy="215823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The Internship Application will be made available to students in January </a:t>
          </a:r>
        </a:p>
      </dsp:txBody>
      <dsp:txXfrm>
        <a:off x="60742" y="1673887"/>
        <a:ext cx="1020541" cy="2047820"/>
      </dsp:txXfrm>
    </dsp:sp>
    <dsp:sp modelId="{3064438E-3182-4AB0-B89B-C1B409DAEAC4}">
      <dsp:nvSpPr>
        <dsp:cNvPr id="0" name=""/>
        <dsp:cNvSpPr/>
      </dsp:nvSpPr>
      <dsp:spPr>
        <a:xfrm>
          <a:off x="1324986" y="1618678"/>
          <a:ext cx="1347945" cy="215823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Students will complete an application and provide the teacher recommendation to the recommending teacher </a:t>
          </a:r>
        </a:p>
      </dsp:txBody>
      <dsp:txXfrm>
        <a:off x="1390787" y="1684479"/>
        <a:ext cx="1216343" cy="2026636"/>
      </dsp:txXfrm>
    </dsp:sp>
    <dsp:sp modelId="{3E59AAD0-F423-4290-B059-074B4A6C5F2F}">
      <dsp:nvSpPr>
        <dsp:cNvPr id="0" name=""/>
        <dsp:cNvSpPr/>
      </dsp:nvSpPr>
      <dsp:spPr>
        <a:xfrm>
          <a:off x="2861424" y="1618678"/>
          <a:ext cx="1130959" cy="215823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Internship Teachers will collect hard copies of completed applications and teacher recommendation forms 2/16</a:t>
          </a:r>
        </a:p>
      </dsp:txBody>
      <dsp:txXfrm>
        <a:off x="2916633" y="1673887"/>
        <a:ext cx="1020541" cy="2047820"/>
      </dsp:txXfrm>
    </dsp:sp>
    <dsp:sp modelId="{ECEE169F-8BAE-4769-ADE0-629D15D6BC89}">
      <dsp:nvSpPr>
        <dsp:cNvPr id="0" name=""/>
        <dsp:cNvSpPr/>
      </dsp:nvSpPr>
      <dsp:spPr>
        <a:xfrm>
          <a:off x="4180876" y="1618678"/>
          <a:ext cx="1130959" cy="215823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Internship Teachers will conduct interviews with individual applicants </a:t>
          </a:r>
        </a:p>
      </dsp:txBody>
      <dsp:txXfrm>
        <a:off x="4236085" y="1673887"/>
        <a:ext cx="1020541" cy="2047820"/>
      </dsp:txXfrm>
    </dsp:sp>
    <dsp:sp modelId="{D0C0F1E8-79AC-4AE4-B1D3-8F5B888D599E}">
      <dsp:nvSpPr>
        <dsp:cNvPr id="0" name=""/>
        <dsp:cNvSpPr/>
      </dsp:nvSpPr>
      <dsp:spPr>
        <a:xfrm>
          <a:off x="5500329" y="1618678"/>
          <a:ext cx="1130959" cy="215823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Internship Teachers will organize and staff a committee to review applications</a:t>
          </a:r>
        </a:p>
      </dsp:txBody>
      <dsp:txXfrm>
        <a:off x="5555538" y="1673887"/>
        <a:ext cx="1020541" cy="2047820"/>
      </dsp:txXfrm>
    </dsp:sp>
    <dsp:sp modelId="{54E70024-751B-4CA3-B907-F19C47CDD542}">
      <dsp:nvSpPr>
        <dsp:cNvPr id="0" name=""/>
        <dsp:cNvSpPr/>
      </dsp:nvSpPr>
      <dsp:spPr>
        <a:xfrm>
          <a:off x="6819781" y="1618678"/>
          <a:ext cx="1130959" cy="215823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Students will be notified of acceptance </a:t>
          </a:r>
        </a:p>
      </dsp:txBody>
      <dsp:txXfrm>
        <a:off x="6874990" y="1673887"/>
        <a:ext cx="1020541" cy="2047820"/>
      </dsp:txXfrm>
    </dsp:sp>
    <dsp:sp modelId="{A8208C94-A375-4018-8191-7558A07CCCC7}">
      <dsp:nvSpPr>
        <dsp:cNvPr id="0" name=""/>
        <dsp:cNvSpPr/>
      </dsp:nvSpPr>
      <dsp:spPr>
        <a:xfrm>
          <a:off x="8139234" y="1618678"/>
          <a:ext cx="1130959" cy="215823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Advisors will hold an interview etiquette and resume writing workshop at school to prepare for placements</a:t>
          </a:r>
        </a:p>
      </dsp:txBody>
      <dsp:txXfrm>
        <a:off x="8194443" y="1673887"/>
        <a:ext cx="1020541" cy="2047820"/>
      </dsp:txXfrm>
    </dsp:sp>
    <dsp:sp modelId="{8B215B66-6D70-41F7-8CC5-5395191124D2}">
      <dsp:nvSpPr>
        <dsp:cNvPr id="0" name=""/>
        <dsp:cNvSpPr/>
      </dsp:nvSpPr>
      <dsp:spPr>
        <a:xfrm>
          <a:off x="9458686" y="1618678"/>
          <a:ext cx="1130959" cy="215823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Advisors will conduct group final interviews at schools based on career interests</a:t>
          </a:r>
        </a:p>
      </dsp:txBody>
      <dsp:txXfrm>
        <a:off x="9513895" y="1673887"/>
        <a:ext cx="1020541" cy="2047820"/>
      </dsp:txXfrm>
    </dsp:sp>
    <dsp:sp modelId="{41472CD2-60CA-4C81-B4D0-BB120CA375EC}">
      <dsp:nvSpPr>
        <dsp:cNvPr id="0" name=""/>
        <dsp:cNvSpPr/>
      </dsp:nvSpPr>
      <dsp:spPr>
        <a:xfrm>
          <a:off x="10778138" y="1618678"/>
          <a:ext cx="1130959" cy="215823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Advisors will schedule placement interviews with Site Supervisors and students</a:t>
          </a:r>
        </a:p>
      </dsp:txBody>
      <dsp:txXfrm>
        <a:off x="10833347" y="1673887"/>
        <a:ext cx="1020541" cy="2047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D7E9E-AF77-4D34-8951-5E79E2D6E7F9}">
      <dsp:nvSpPr>
        <dsp:cNvPr id="0" name=""/>
        <dsp:cNvSpPr/>
      </dsp:nvSpPr>
      <dsp:spPr>
        <a:xfrm>
          <a:off x="3286" y="202235"/>
          <a:ext cx="3203971" cy="116234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t>First few weeks </a:t>
          </a:r>
          <a:r>
            <a:rPr lang="en-US" sz="1800" kern="1200"/>
            <a:t>it is </a:t>
          </a:r>
          <a:r>
            <a:rPr lang="en-US" sz="1800" b="1" kern="1200"/>
            <a:t>mandatory</a:t>
          </a:r>
          <a:r>
            <a:rPr lang="en-US" sz="1800" kern="1200"/>
            <a:t> that you </a:t>
          </a:r>
          <a:r>
            <a:rPr lang="en-US" sz="1800" b="1" kern="1200"/>
            <a:t>report to your Internship Teacher’s classroom.</a:t>
          </a:r>
        </a:p>
      </dsp:txBody>
      <dsp:txXfrm>
        <a:off x="3286" y="202235"/>
        <a:ext cx="3203971" cy="1162340"/>
      </dsp:txXfrm>
    </dsp:sp>
    <dsp:sp modelId="{08FFF478-9515-44F2-B08D-14FE04ED232C}">
      <dsp:nvSpPr>
        <dsp:cNvPr id="0" name=""/>
        <dsp:cNvSpPr/>
      </dsp:nvSpPr>
      <dsp:spPr>
        <a:xfrm>
          <a:off x="3286" y="1364576"/>
          <a:ext cx="3203971" cy="259402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Internship placement by 4th week of semester.</a:t>
          </a:r>
        </a:p>
        <a:p>
          <a:pPr marL="171450" lvl="1" indent="-171450" algn="l" defTabSz="800100">
            <a:lnSpc>
              <a:spcPct val="90000"/>
            </a:lnSpc>
            <a:spcBef>
              <a:spcPct val="0"/>
            </a:spcBef>
            <a:spcAft>
              <a:spcPct val="15000"/>
            </a:spcAft>
            <a:buChar char="•"/>
          </a:pPr>
          <a:r>
            <a:rPr lang="en-US" sz="1800" b="0" kern="1200"/>
            <a:t>Interview w/site supervisor </a:t>
          </a:r>
        </a:p>
        <a:p>
          <a:pPr marL="171450" lvl="1" indent="-171450" algn="l" defTabSz="800100">
            <a:lnSpc>
              <a:spcPct val="90000"/>
            </a:lnSpc>
            <a:spcBef>
              <a:spcPct val="0"/>
            </a:spcBef>
            <a:spcAft>
              <a:spcPct val="15000"/>
            </a:spcAft>
            <a:buChar char="•"/>
          </a:pPr>
          <a:r>
            <a:rPr lang="en-US" sz="1800" b="0" kern="1200"/>
            <a:t>Teacher communicates due dates and deadlines for coursework</a:t>
          </a:r>
        </a:p>
      </dsp:txBody>
      <dsp:txXfrm>
        <a:off x="3286" y="1364576"/>
        <a:ext cx="3203971" cy="2594025"/>
      </dsp:txXfrm>
    </dsp:sp>
    <dsp:sp modelId="{A5EC454E-5869-4109-8AF8-306426E6BD41}">
      <dsp:nvSpPr>
        <dsp:cNvPr id="0" name=""/>
        <dsp:cNvSpPr/>
      </dsp:nvSpPr>
      <dsp:spPr>
        <a:xfrm>
          <a:off x="3655814" y="202235"/>
          <a:ext cx="3203971" cy="1162340"/>
        </a:xfrm>
        <a:prstGeom prst="rect">
          <a:avLst/>
        </a:prstGeom>
        <a:solidFill>
          <a:schemeClr val="accent2">
            <a:hueOff val="-775944"/>
            <a:satOff val="-3862"/>
            <a:lumOff val="-491"/>
            <a:alphaOff val="0"/>
          </a:schemeClr>
        </a:solidFill>
        <a:ln w="12700" cap="flat" cmpd="sng" algn="ctr">
          <a:solidFill>
            <a:schemeClr val="accent2">
              <a:hueOff val="-775944"/>
              <a:satOff val="-3862"/>
              <a:lumOff val="-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t>70 hours a semester which equates to AT LEAST 5 hours a week. </a:t>
          </a:r>
        </a:p>
      </dsp:txBody>
      <dsp:txXfrm>
        <a:off x="3655814" y="202235"/>
        <a:ext cx="3203971" cy="1162340"/>
      </dsp:txXfrm>
    </dsp:sp>
    <dsp:sp modelId="{87A3752F-86F0-4993-850E-A15A8D035C96}">
      <dsp:nvSpPr>
        <dsp:cNvPr id="0" name=""/>
        <dsp:cNvSpPr/>
      </dsp:nvSpPr>
      <dsp:spPr>
        <a:xfrm>
          <a:off x="3655814" y="1364576"/>
          <a:ext cx="3203971" cy="2594025"/>
        </a:xfrm>
        <a:prstGeom prst="rect">
          <a:avLst/>
        </a:prstGeom>
        <a:solidFill>
          <a:schemeClr val="accent2">
            <a:tint val="40000"/>
            <a:alpha val="90000"/>
            <a:hueOff val="-880054"/>
            <a:satOff val="-3104"/>
            <a:lumOff val="-181"/>
            <a:alphaOff val="0"/>
          </a:schemeClr>
        </a:solidFill>
        <a:ln w="12700" cap="flat" cmpd="sng" algn="ctr">
          <a:solidFill>
            <a:schemeClr val="accent2">
              <a:tint val="40000"/>
              <a:alpha val="90000"/>
              <a:hueOff val="-880054"/>
              <a:satOff val="-3104"/>
              <a:lumOff val="-1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This is the MINIMUM requirement.</a:t>
          </a:r>
        </a:p>
        <a:p>
          <a:pPr marL="171450" lvl="1" indent="-171450" algn="l" defTabSz="800100">
            <a:lnSpc>
              <a:spcPct val="90000"/>
            </a:lnSpc>
            <a:spcBef>
              <a:spcPct val="0"/>
            </a:spcBef>
            <a:spcAft>
              <a:spcPct val="15000"/>
            </a:spcAft>
            <a:buChar char="•"/>
          </a:pPr>
          <a:r>
            <a:rPr lang="en-US" sz="1800" b="0" kern="1200">
              <a:latin typeface="Century Gothic"/>
            </a:rPr>
            <a:t>There are also classroom assignments that you will complete during your internship.</a:t>
          </a:r>
          <a:endParaRPr lang="en-US" sz="1800" kern="1200"/>
        </a:p>
      </dsp:txBody>
      <dsp:txXfrm>
        <a:off x="3655814" y="1364576"/>
        <a:ext cx="3203971" cy="2594025"/>
      </dsp:txXfrm>
    </dsp:sp>
    <dsp:sp modelId="{3D57DDB6-3DD2-4BC6-AECB-D06985A457D7}">
      <dsp:nvSpPr>
        <dsp:cNvPr id="0" name=""/>
        <dsp:cNvSpPr/>
      </dsp:nvSpPr>
      <dsp:spPr>
        <a:xfrm>
          <a:off x="7308342" y="202235"/>
          <a:ext cx="3203971" cy="1162340"/>
        </a:xfrm>
        <a:prstGeom prst="rect">
          <a:avLst/>
        </a:prstGeom>
        <a:solidFill>
          <a:schemeClr val="accent2">
            <a:hueOff val="-1551888"/>
            <a:satOff val="-7724"/>
            <a:lumOff val="-981"/>
            <a:alphaOff val="0"/>
          </a:schemeClr>
        </a:solidFill>
        <a:ln w="12700" cap="flat" cmpd="sng" algn="ctr">
          <a:solidFill>
            <a:schemeClr val="accent2">
              <a:hueOff val="-1551888"/>
              <a:satOff val="-7724"/>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t>Your internship schedule depends on your site’s hours of operation and the nature of your site.</a:t>
          </a:r>
        </a:p>
      </dsp:txBody>
      <dsp:txXfrm>
        <a:off x="7308342" y="202235"/>
        <a:ext cx="3203971" cy="1162340"/>
      </dsp:txXfrm>
    </dsp:sp>
    <dsp:sp modelId="{CD0DCF36-9647-418C-ADBD-7AD388600D8D}">
      <dsp:nvSpPr>
        <dsp:cNvPr id="0" name=""/>
        <dsp:cNvSpPr/>
      </dsp:nvSpPr>
      <dsp:spPr>
        <a:xfrm>
          <a:off x="7308342" y="1364576"/>
          <a:ext cx="3203971" cy="2594025"/>
        </a:xfrm>
        <a:prstGeom prst="rect">
          <a:avLst/>
        </a:prstGeom>
        <a:solidFill>
          <a:schemeClr val="accent2">
            <a:tint val="40000"/>
            <a:alpha val="90000"/>
            <a:hueOff val="-1760109"/>
            <a:satOff val="-6208"/>
            <a:lumOff val="-361"/>
            <a:alphaOff val="0"/>
          </a:schemeClr>
        </a:solidFill>
        <a:ln w="12700" cap="flat" cmpd="sng" algn="ctr">
          <a:solidFill>
            <a:schemeClr val="accent2">
              <a:tint val="40000"/>
              <a:alpha val="90000"/>
              <a:hueOff val="-1760109"/>
              <a:satOff val="-6208"/>
              <a:lumOff val="-3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Some places are open on weekends</a:t>
          </a:r>
        </a:p>
        <a:p>
          <a:pPr marL="171450" lvl="1" indent="-171450" algn="l" defTabSz="800100">
            <a:lnSpc>
              <a:spcPct val="90000"/>
            </a:lnSpc>
            <a:spcBef>
              <a:spcPct val="0"/>
            </a:spcBef>
            <a:spcAft>
              <a:spcPct val="15000"/>
            </a:spcAft>
            <a:buChar char="•"/>
          </a:pPr>
          <a:r>
            <a:rPr lang="en-US" sz="1800" kern="1200"/>
            <a:t>Some close at 4 pm</a:t>
          </a:r>
        </a:p>
        <a:p>
          <a:pPr marL="171450" lvl="1" indent="-171450" algn="l" defTabSz="800100">
            <a:lnSpc>
              <a:spcPct val="90000"/>
            </a:lnSpc>
            <a:spcBef>
              <a:spcPct val="0"/>
            </a:spcBef>
            <a:spcAft>
              <a:spcPct val="15000"/>
            </a:spcAft>
            <a:buChar char="•"/>
          </a:pPr>
          <a:r>
            <a:rPr lang="en-US" sz="1800" kern="1200"/>
            <a:t>You are expected to work around their schedule</a:t>
          </a:r>
        </a:p>
        <a:p>
          <a:pPr marL="171450" lvl="1" indent="-171450" algn="l" defTabSz="800100">
            <a:lnSpc>
              <a:spcPct val="90000"/>
            </a:lnSpc>
            <a:spcBef>
              <a:spcPct val="0"/>
            </a:spcBef>
            <a:spcAft>
              <a:spcPct val="15000"/>
            </a:spcAft>
            <a:buChar char="•"/>
          </a:pPr>
          <a:r>
            <a:rPr lang="en-US" sz="1800" b="0" kern="1200"/>
            <a:t>Think less days more time on each day. </a:t>
          </a:r>
          <a:r>
            <a:rPr lang="en-US" sz="1800" kern="1200"/>
            <a:t>Example: Tues and Thursdays 2 to 5</a:t>
          </a:r>
          <a:endParaRPr lang="en-US" sz="1800" b="0" kern="1200"/>
        </a:p>
      </dsp:txBody>
      <dsp:txXfrm>
        <a:off x="7308342" y="1364576"/>
        <a:ext cx="3203971" cy="25940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8C56FC80-478A-498C-89D1-5BA4D24FA7CD}" type="datetimeFigureOut">
              <a:rPr lang="en-US" smtClean="0"/>
              <a:t>2/15/2024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C0088AB3-846F-4F57-9F72-7225E3A00767}" type="slidenum">
              <a:rPr lang="en-US" smtClean="0"/>
              <a:t>‹#›</a:t>
            </a:fld>
            <a:endParaRPr lang="en-US"/>
          </a:p>
        </p:txBody>
      </p:sp>
    </p:spTree>
    <p:extLst>
      <p:ext uri="{BB962C8B-B14F-4D97-AF65-F5344CB8AC3E}">
        <p14:creationId xmlns:p14="http://schemas.microsoft.com/office/powerpoint/2010/main" val="3329369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t>All interns must complete the application process by the given deadline.</a:t>
            </a:r>
          </a:p>
          <a:p>
            <a:pPr>
              <a:lnSpc>
                <a:spcPct val="90000"/>
              </a:lnSpc>
            </a:pPr>
            <a:r>
              <a:rPr lang="en-US"/>
              <a:t>Internship teacher will distribute the link to the application in a variety of ways. </a:t>
            </a:r>
          </a:p>
          <a:p>
            <a:pPr lvl="1">
              <a:lnSpc>
                <a:spcPct val="90000"/>
              </a:lnSpc>
            </a:pPr>
            <a:r>
              <a:rPr lang="en-US" sz="1800"/>
              <a:t>Email</a:t>
            </a:r>
          </a:p>
          <a:p>
            <a:pPr lvl="1">
              <a:lnSpc>
                <a:spcPct val="90000"/>
              </a:lnSpc>
            </a:pPr>
            <a:r>
              <a:rPr lang="en-US" sz="1800"/>
              <a:t>School and/or Dept. Website</a:t>
            </a:r>
          </a:p>
          <a:p>
            <a:pPr lvl="1">
              <a:lnSpc>
                <a:spcPct val="90000"/>
              </a:lnSpc>
            </a:pPr>
            <a:r>
              <a:rPr lang="en-US" sz="1800"/>
              <a:t>Principal Newsletters</a:t>
            </a:r>
          </a:p>
          <a:p>
            <a:pPr lvl="1">
              <a:lnSpc>
                <a:spcPct val="90000"/>
              </a:lnSpc>
            </a:pPr>
            <a:r>
              <a:rPr lang="en-US" sz="1800"/>
              <a:t>School Specific Social Media</a:t>
            </a:r>
          </a:p>
          <a:p>
            <a:pPr>
              <a:lnSpc>
                <a:spcPct val="90000"/>
              </a:lnSpc>
            </a:pPr>
            <a:r>
              <a:rPr lang="en-US"/>
              <a:t>Students will access and complete the application, print out, sign/acquire signatures and turn in hard copy.</a:t>
            </a:r>
          </a:p>
          <a:p>
            <a:pPr>
              <a:lnSpc>
                <a:spcPct val="90000"/>
              </a:lnSpc>
            </a:pPr>
            <a:r>
              <a:rPr lang="en-US"/>
              <a:t>Students will be responsible for providing teacher recommendation form to recommending teacher (included in application).</a:t>
            </a:r>
          </a:p>
          <a:p>
            <a:endParaRPr lang="en-US"/>
          </a:p>
        </p:txBody>
      </p:sp>
      <p:sp>
        <p:nvSpPr>
          <p:cNvPr id="4" name="Slide Number Placeholder 3"/>
          <p:cNvSpPr>
            <a:spLocks noGrp="1"/>
          </p:cNvSpPr>
          <p:nvPr>
            <p:ph type="sldNum" sz="quarter" idx="5"/>
          </p:nvPr>
        </p:nvSpPr>
        <p:spPr/>
        <p:txBody>
          <a:bodyPr/>
          <a:lstStyle/>
          <a:p>
            <a:fld id="{C0088AB3-846F-4F57-9F72-7225E3A00767}" type="slidenum">
              <a:rPr lang="en-US" smtClean="0"/>
              <a:t>5</a:t>
            </a:fld>
            <a:endParaRPr lang="en-US"/>
          </a:p>
        </p:txBody>
      </p:sp>
    </p:spTree>
    <p:extLst>
      <p:ext uri="{BB962C8B-B14F-4D97-AF65-F5344CB8AC3E}">
        <p14:creationId xmlns:p14="http://schemas.microsoft.com/office/powerpoint/2010/main" val="252068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more you put in the more you will get out of it.</a:t>
            </a:r>
          </a:p>
          <a:p>
            <a:endParaRPr lang="en-US"/>
          </a:p>
        </p:txBody>
      </p:sp>
      <p:sp>
        <p:nvSpPr>
          <p:cNvPr id="4" name="Slide Number Placeholder 3"/>
          <p:cNvSpPr>
            <a:spLocks noGrp="1"/>
          </p:cNvSpPr>
          <p:nvPr>
            <p:ph type="sldNum" sz="quarter" idx="5"/>
          </p:nvPr>
        </p:nvSpPr>
        <p:spPr/>
        <p:txBody>
          <a:bodyPr/>
          <a:lstStyle/>
          <a:p>
            <a:fld id="{C0088AB3-846F-4F57-9F72-7225E3A00767}" type="slidenum">
              <a:rPr lang="en-US" smtClean="0"/>
              <a:t>6</a:t>
            </a:fld>
            <a:endParaRPr lang="en-US"/>
          </a:p>
        </p:txBody>
      </p:sp>
    </p:spTree>
    <p:extLst>
      <p:ext uri="{BB962C8B-B14F-4D97-AF65-F5344CB8AC3E}">
        <p14:creationId xmlns:p14="http://schemas.microsoft.com/office/powerpoint/2010/main" val="1817324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drive GREAT if not YOU MUST talk to your parents about consistent and reliable transportation to and from your site. This can not be predicated on your Parents schedule! Communicating how far you are able to travel in some ways dictates what type of internships I can offer you. </a:t>
            </a:r>
          </a:p>
        </p:txBody>
      </p:sp>
      <p:sp>
        <p:nvSpPr>
          <p:cNvPr id="4" name="Slide Number Placeholder 3"/>
          <p:cNvSpPr>
            <a:spLocks noGrp="1"/>
          </p:cNvSpPr>
          <p:nvPr>
            <p:ph type="sldNum" sz="quarter" idx="5"/>
          </p:nvPr>
        </p:nvSpPr>
        <p:spPr/>
        <p:txBody>
          <a:bodyPr/>
          <a:lstStyle/>
          <a:p>
            <a:fld id="{C0088AB3-846F-4F57-9F72-7225E3A00767}" type="slidenum">
              <a:rPr lang="en-US" smtClean="0"/>
              <a:t>7</a:t>
            </a:fld>
            <a:endParaRPr lang="en-US"/>
          </a:p>
        </p:txBody>
      </p:sp>
    </p:spTree>
    <p:extLst>
      <p:ext uri="{BB962C8B-B14F-4D97-AF65-F5344CB8AC3E}">
        <p14:creationId xmlns:p14="http://schemas.microsoft.com/office/powerpoint/2010/main" val="3003255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t>Map out a typical schedule so you can see how all your commitments fit in a week. </a:t>
            </a:r>
            <a:endParaRPr lang="en-US" sz="1200"/>
          </a:p>
          <a:p>
            <a:endParaRPr lang="en-US"/>
          </a:p>
        </p:txBody>
      </p:sp>
      <p:sp>
        <p:nvSpPr>
          <p:cNvPr id="4" name="Slide Number Placeholder 3"/>
          <p:cNvSpPr>
            <a:spLocks noGrp="1"/>
          </p:cNvSpPr>
          <p:nvPr>
            <p:ph type="sldNum" sz="quarter" idx="5"/>
          </p:nvPr>
        </p:nvSpPr>
        <p:spPr/>
        <p:txBody>
          <a:bodyPr/>
          <a:lstStyle/>
          <a:p>
            <a:fld id="{C0088AB3-846F-4F57-9F72-7225E3A00767}" type="slidenum">
              <a:rPr lang="en-US" smtClean="0"/>
              <a:t>8</a:t>
            </a:fld>
            <a:endParaRPr lang="en-US"/>
          </a:p>
        </p:txBody>
      </p:sp>
    </p:spTree>
    <p:extLst>
      <p:ext uri="{BB962C8B-B14F-4D97-AF65-F5344CB8AC3E}">
        <p14:creationId xmlns:p14="http://schemas.microsoft.com/office/powerpoint/2010/main" val="1248442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don’t be afraid to talk to me on the phone/there will potentially be follow-up conversations with me; </a:t>
            </a:r>
          </a:p>
          <a:p>
            <a:endParaRPr lang="en-US"/>
          </a:p>
        </p:txBody>
      </p:sp>
      <p:sp>
        <p:nvSpPr>
          <p:cNvPr id="4" name="Slide Number Placeholder 3"/>
          <p:cNvSpPr>
            <a:spLocks noGrp="1"/>
          </p:cNvSpPr>
          <p:nvPr>
            <p:ph type="sldNum" sz="quarter" idx="5"/>
          </p:nvPr>
        </p:nvSpPr>
        <p:spPr/>
        <p:txBody>
          <a:bodyPr/>
          <a:lstStyle/>
          <a:p>
            <a:fld id="{C0088AB3-846F-4F57-9F72-7225E3A00767}" type="slidenum">
              <a:rPr lang="en-US" smtClean="0"/>
              <a:t>9</a:t>
            </a:fld>
            <a:endParaRPr lang="en-US"/>
          </a:p>
        </p:txBody>
      </p:sp>
    </p:spTree>
    <p:extLst>
      <p:ext uri="{BB962C8B-B14F-4D97-AF65-F5344CB8AC3E}">
        <p14:creationId xmlns:p14="http://schemas.microsoft.com/office/powerpoint/2010/main" val="113183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Be open minded about potential opportunities; We have many sites that are loyal to our 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veterinarians, engineers, entrepreneurs, physical therapy, occupational therapy, speech therapy, music therapy, hippotherapy, orthopedic surgeons, general medicine, book publishers, journalism, dentists, orthodontists, photography, entertainment, elementary school, middle school, AND SO MANY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fld id="{C0088AB3-846F-4F57-9F72-7225E3A00767}" type="slidenum">
              <a:rPr lang="en-US" smtClean="0"/>
              <a:t>10</a:t>
            </a:fld>
            <a:endParaRPr lang="en-US"/>
          </a:p>
        </p:txBody>
      </p:sp>
    </p:spTree>
    <p:extLst>
      <p:ext uri="{BB962C8B-B14F-4D97-AF65-F5344CB8AC3E}">
        <p14:creationId xmlns:p14="http://schemas.microsoft.com/office/powerpoint/2010/main" val="206983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5"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sz="135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3600"/>
            </a:lvl1pPr>
          </a:lstStyle>
          <a:p>
            <a:r>
              <a:rPr lang="en-US"/>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18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2/15/2024</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807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7"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sz="135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2400"/>
            </a:lvl1pPr>
          </a:lstStyle>
          <a:p>
            <a:r>
              <a:rPr lang="en-US"/>
              <a:t>Click to edit Master title style</a:t>
            </a:r>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1500" cap="all"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2/15/2024</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09481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2/15/2024</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8367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2/15/2024</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45998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3"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sz="135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2/15/2024</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3442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sz="135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1" y="1078991"/>
            <a:ext cx="5266944" cy="3136392"/>
          </a:xfrm>
        </p:spPr>
        <p:txBody>
          <a:bodyPr anchor="b">
            <a:normAutofit/>
          </a:bodyPr>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1" y="4279396"/>
            <a:ext cx="5266944" cy="1500187"/>
          </a:xfrm>
        </p:spPr>
        <p:txBody>
          <a:bodyPr/>
          <a:lstStyle>
            <a:lvl1pPr marL="0" indent="0">
              <a:buNone/>
              <a:defRPr sz="1800" cap="all"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2/15/2024</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317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3"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sz="135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2/15/2024</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97723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3"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sz="135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9"/>
            <a:ext cx="10515600" cy="1325563"/>
          </a:xfrm>
        </p:spPr>
        <p:txBody>
          <a:bodyPr>
            <a:normAutofit/>
          </a:bodyPr>
          <a:lstStyle>
            <a:lvl1pPr>
              <a:defRPr sz="3000"/>
            </a:lvl1pPr>
          </a:lstStyle>
          <a:p>
            <a:r>
              <a:rPr lang="en-US"/>
              <a:t>Click to edit Master title style</a:t>
            </a:r>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2/15/2024</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14178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40" y="181596"/>
            <a:ext cx="8252723"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sz="135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3000"/>
            </a:lvl1pPr>
          </a:lstStyle>
          <a:p>
            <a:r>
              <a:rPr lang="en-US"/>
              <a:t>Click to edit Master title style</a:t>
            </a:r>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2/15/2024</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8891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2/15/2024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6655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2"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sz="135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2/15/2024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8243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sz="135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2/15/2024</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82420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C04E684-10F4-4CC3-A0B9-F03AA7BE37CF}" type="datetimeFigureOut">
              <a:rPr lang="en-US" smtClean="0"/>
              <a:t>2/15/2024</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404958769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 id="2147483662" r:id="rId7"/>
    <p:sldLayoutId id="2147483663" r:id="rId8"/>
    <p:sldLayoutId id="2147483664" r:id="rId9"/>
    <p:sldLayoutId id="2147483665" r:id="rId10"/>
    <p:sldLayoutId id="2147483666" r:id="rId11"/>
    <p:sldLayoutId id="2147483668" r:id="rId12"/>
  </p:sldLayoutIdLst>
  <p:txStyles>
    <p:titleStyle>
      <a:lvl1pPr algn="l" defTabSz="685800" rtl="0" eaLnBrk="1" latinLnBrk="0" hangingPunct="1">
        <a:lnSpc>
          <a:spcPct val="90000"/>
        </a:lnSpc>
        <a:spcBef>
          <a:spcPct val="0"/>
        </a:spcBef>
        <a:buNone/>
        <a:defRPr sz="3000" i="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ambridgehstag.weebly.com/gifted-internship.html" TargetMode="External"/><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pxhere.com/en/photo/1550089" TargetMode="External"/><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hyperlink" Target="https://www.pexels.com/photo/banking-business-checklist-commerce-416322/" TargetMode="External"/><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ganatlguard/2673942472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interest.es/pin/weekly-study-schedule-template-luxury-weekly-schedule-printable-weekly-timetable-ideal-week--41820151540688170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pngall.com/communication-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logo for a internship program&#10;&#10;Description automatically generated">
            <a:extLst>
              <a:ext uri="{FF2B5EF4-FFF2-40B4-BE49-F238E27FC236}">
                <a16:creationId xmlns:a16="http://schemas.microsoft.com/office/drawing/2014/main" id="{CBD2A413-40A9-4A60-B4A6-EE5A391975B8}"/>
              </a:ext>
            </a:extLst>
          </p:cNvPr>
          <p:cNvPicPr>
            <a:picLocks noChangeAspect="1"/>
          </p:cNvPicPr>
          <p:nvPr/>
        </p:nvPicPr>
        <p:blipFill rotWithShape="1">
          <a:blip r:embed="rId2">
            <a:extLst>
              <a:ext uri="{28A0092B-C50C-407E-A947-70E740481C1C}">
                <a14:useLocalDpi xmlns:a14="http://schemas.microsoft.com/office/drawing/2010/main" val="0"/>
              </a:ext>
            </a:extLst>
          </a:blip>
          <a:srcRect t="21117" b="22492"/>
          <a:stretch/>
        </p:blipFill>
        <p:spPr>
          <a:xfrm>
            <a:off x="0" y="1724"/>
            <a:ext cx="12188952" cy="6856276"/>
          </a:xfrm>
          <a:prstGeom prst="rect">
            <a:avLst/>
          </a:prstGeom>
        </p:spPr>
      </p:pic>
      <p:sp>
        <p:nvSpPr>
          <p:cNvPr id="40" name="Rectangle 3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50000">
                <a:schemeClr val="tx1">
                  <a:alpha val="3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8A1A51-01BB-460D-A644-A166FD16839E}"/>
              </a:ext>
            </a:extLst>
          </p:cNvPr>
          <p:cNvSpPr>
            <a:spLocks noGrp="1"/>
          </p:cNvSpPr>
          <p:nvPr>
            <p:ph type="ctrTitle"/>
          </p:nvPr>
        </p:nvSpPr>
        <p:spPr>
          <a:xfrm>
            <a:off x="643466" y="643467"/>
            <a:ext cx="10905059" cy="3330353"/>
          </a:xfrm>
          <a:effectLst>
            <a:outerShdw blurRad="50800" dist="38100" dir="10800000" algn="r" rotWithShape="0">
              <a:prstClr val="black">
                <a:alpha val="40000"/>
              </a:prstClr>
            </a:outerShdw>
          </a:effectLst>
        </p:spPr>
        <p:txBody>
          <a:bodyPr>
            <a:normAutofit/>
          </a:bodyPr>
          <a:lstStyle/>
          <a:p>
            <a:pPr algn="ctr"/>
            <a:r>
              <a:rPr lang="en-US" b="1">
                <a:solidFill>
                  <a:schemeClr val="bg1"/>
                </a:solidFill>
              </a:rPr>
              <a:t>The Internship Program</a:t>
            </a:r>
          </a:p>
        </p:txBody>
      </p:sp>
      <p:sp>
        <p:nvSpPr>
          <p:cNvPr id="3" name="Subtitle 2">
            <a:extLst>
              <a:ext uri="{FF2B5EF4-FFF2-40B4-BE49-F238E27FC236}">
                <a16:creationId xmlns:a16="http://schemas.microsoft.com/office/drawing/2014/main" id="{80463DC2-7B39-457E-9A02-2C4BC37E37DE}"/>
              </a:ext>
            </a:extLst>
          </p:cNvPr>
          <p:cNvSpPr>
            <a:spLocks noGrp="1"/>
          </p:cNvSpPr>
          <p:nvPr>
            <p:ph type="subTitle" idx="1"/>
          </p:nvPr>
        </p:nvSpPr>
        <p:spPr>
          <a:xfrm>
            <a:off x="643466" y="4133135"/>
            <a:ext cx="10902016" cy="1454510"/>
          </a:xfrm>
          <a:effectLst>
            <a:outerShdw blurRad="50800" dist="38100" dir="5400000" algn="t" rotWithShape="0">
              <a:prstClr val="black">
                <a:alpha val="40000"/>
              </a:prstClr>
            </a:outerShdw>
          </a:effectLst>
        </p:spPr>
        <p:txBody>
          <a:bodyPr vert="horz" lIns="91440" tIns="45720" rIns="91440" bIns="45720" rtlCol="0">
            <a:normAutofit/>
          </a:bodyPr>
          <a:lstStyle/>
          <a:p>
            <a:pPr algn="ctr"/>
            <a:r>
              <a:rPr lang="en-US">
                <a:solidFill>
                  <a:schemeClr val="bg1"/>
                </a:solidFill>
              </a:rPr>
              <a:t>An Overview</a:t>
            </a:r>
          </a:p>
        </p:txBody>
      </p:sp>
      <p:cxnSp>
        <p:nvCxnSpPr>
          <p:cNvPr id="41" name="Straight Connector 40">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5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097" y="643467"/>
            <a:ext cx="3888526" cy="1800526"/>
          </a:xfrm>
        </p:spPr>
        <p:txBody>
          <a:bodyPr>
            <a:normAutofit/>
          </a:bodyPr>
          <a:lstStyle/>
          <a:p>
            <a:r>
              <a:rPr lang="en-US"/>
              <a:t>INTERNSHIP UMBRELLAS</a:t>
            </a:r>
          </a:p>
        </p:txBody>
      </p:sp>
      <p:sp>
        <p:nvSpPr>
          <p:cNvPr id="31" name="Content Placeholder 2"/>
          <p:cNvSpPr>
            <a:spLocks noGrp="1"/>
          </p:cNvSpPr>
          <p:nvPr>
            <p:ph idx="1"/>
          </p:nvPr>
        </p:nvSpPr>
        <p:spPr>
          <a:xfrm>
            <a:off x="76201" y="2443993"/>
            <a:ext cx="3500524" cy="3553581"/>
          </a:xfrm>
        </p:spPr>
        <p:txBody>
          <a:bodyPr>
            <a:normAutofit/>
          </a:bodyPr>
          <a:lstStyle/>
          <a:p>
            <a:pPr>
              <a:lnSpc>
                <a:spcPct val="90000"/>
              </a:lnSpc>
            </a:pPr>
            <a:r>
              <a:rPr lang="en-US" sz="2000"/>
              <a:t>Do you know someone in your area of interest? </a:t>
            </a:r>
          </a:p>
          <a:p>
            <a:pPr>
              <a:lnSpc>
                <a:spcPct val="90000"/>
              </a:lnSpc>
            </a:pPr>
            <a:r>
              <a:rPr lang="en-US" sz="2000"/>
              <a:t>If you have any leads, or any site contacts all sites must be approved</a:t>
            </a:r>
          </a:p>
          <a:p>
            <a:pPr>
              <a:lnSpc>
                <a:spcPct val="90000"/>
              </a:lnSpc>
            </a:pPr>
            <a:r>
              <a:rPr lang="en-US" sz="2000"/>
              <a:t>We cannot guarantee you any specific type of internship, but we can guarantee you an internship under your umbrellas of interest. </a:t>
            </a:r>
          </a:p>
          <a:p>
            <a:pPr>
              <a:lnSpc>
                <a:spcPct val="90000"/>
              </a:lnSpc>
            </a:pPr>
            <a:endParaRPr lang="en-US" sz="2000"/>
          </a:p>
        </p:txBody>
      </p:sp>
      <p:pic>
        <p:nvPicPr>
          <p:cNvPr id="4" name="Picture 3">
            <a:extLst>
              <a:ext uri="{FF2B5EF4-FFF2-40B4-BE49-F238E27FC236}">
                <a16:creationId xmlns:a16="http://schemas.microsoft.com/office/drawing/2014/main" id="{359D76C2-A1C6-1BAA-40DA-7724932567CF}"/>
              </a:ext>
            </a:extLst>
          </p:cNvPr>
          <p:cNvPicPr>
            <a:picLocks noChangeAspect="1"/>
          </p:cNvPicPr>
          <p:nvPr/>
        </p:nvPicPr>
        <p:blipFill rotWithShape="1">
          <a:blip r:embed="rId3"/>
          <a:srcRect l="3225" t="-150" r="2127" b="3900"/>
          <a:stretch/>
        </p:blipFill>
        <p:spPr>
          <a:xfrm rot="21600000">
            <a:off x="3576726" y="171762"/>
            <a:ext cx="8270381" cy="6686238"/>
          </a:xfrm>
          <a:prstGeom prst="rect">
            <a:avLst/>
          </a:prstGeom>
        </p:spPr>
      </p:pic>
    </p:spTree>
    <p:extLst>
      <p:ext uri="{BB962C8B-B14F-4D97-AF65-F5344CB8AC3E}">
        <p14:creationId xmlns:p14="http://schemas.microsoft.com/office/powerpoint/2010/main" val="681210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73D6C-0D96-F82A-F204-102CEE38F9C4}"/>
              </a:ext>
            </a:extLst>
          </p:cNvPr>
          <p:cNvSpPr>
            <a:spLocks noGrp="1"/>
          </p:cNvSpPr>
          <p:nvPr>
            <p:ph type="title"/>
          </p:nvPr>
        </p:nvSpPr>
        <p:spPr/>
        <p:txBody>
          <a:bodyPr/>
          <a:lstStyle/>
          <a:p>
            <a:r>
              <a:rPr lang="en-US"/>
              <a:t>Is internship </a:t>
            </a:r>
            <a:br>
              <a:rPr lang="en-US"/>
            </a:br>
            <a:r>
              <a:rPr lang="en-US"/>
              <a:t>right for you?</a:t>
            </a:r>
          </a:p>
        </p:txBody>
      </p:sp>
      <p:pic>
        <p:nvPicPr>
          <p:cNvPr id="9" name="Content Placeholder 8">
            <a:extLst>
              <a:ext uri="{FF2B5EF4-FFF2-40B4-BE49-F238E27FC236}">
                <a16:creationId xmlns:a16="http://schemas.microsoft.com/office/drawing/2014/main" id="{84E626B8-2C86-0295-6474-3BF37E64CE69}"/>
              </a:ext>
            </a:extLst>
          </p:cNvPr>
          <p:cNvPicPr>
            <a:picLocks noGrp="1" noChangeAspect="1"/>
          </p:cNvPicPr>
          <p:nvPr>
            <p:ph idx="1"/>
          </p:nvPr>
        </p:nvPicPr>
        <p:blipFill>
          <a:blip r:embed="rId2"/>
          <a:stretch>
            <a:fillRect/>
          </a:stretch>
        </p:blipFill>
        <p:spPr>
          <a:xfrm>
            <a:off x="3556928" y="119164"/>
            <a:ext cx="8550990" cy="6619671"/>
          </a:xfrm>
        </p:spPr>
      </p:pic>
      <p:sp>
        <p:nvSpPr>
          <p:cNvPr id="3" name="Content Placeholder 2">
            <a:extLst>
              <a:ext uri="{FF2B5EF4-FFF2-40B4-BE49-F238E27FC236}">
                <a16:creationId xmlns:a16="http://schemas.microsoft.com/office/drawing/2014/main" id="{6098DF72-6573-B88E-AE16-B63767339741}"/>
              </a:ext>
            </a:extLst>
          </p:cNvPr>
          <p:cNvSpPr txBox="1">
            <a:spLocks/>
          </p:cNvSpPr>
          <p:nvPr/>
        </p:nvSpPr>
        <p:spPr>
          <a:xfrm>
            <a:off x="84082" y="1690692"/>
            <a:ext cx="3536942" cy="4444932"/>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800"/>
              <a:t>This Fulton County Program has a 30-year legacy all because of the hard work students like YOU put in! DON’T MESS IT UP!</a:t>
            </a:r>
          </a:p>
          <a:p>
            <a:pPr marL="0" indent="0">
              <a:lnSpc>
                <a:spcPct val="90000"/>
              </a:lnSpc>
              <a:buFont typeface="Arial" panose="020B0604020202020204" pitchFamily="34" charset="0"/>
              <a:buNone/>
            </a:pPr>
            <a:endParaRPr lang="en-US" sz="1800"/>
          </a:p>
          <a:p>
            <a:pPr lvl="1">
              <a:lnSpc>
                <a:spcPct val="90000"/>
              </a:lnSpc>
            </a:pPr>
            <a:r>
              <a:rPr lang="en-US"/>
              <a:t>Do you meet the criteria?</a:t>
            </a:r>
          </a:p>
          <a:p>
            <a:pPr lvl="1">
              <a:lnSpc>
                <a:spcPct val="90000"/>
              </a:lnSpc>
            </a:pPr>
            <a:r>
              <a:rPr lang="en-US"/>
              <a:t>Look out for the Application and Deadline.</a:t>
            </a:r>
          </a:p>
          <a:p>
            <a:pPr lvl="1">
              <a:lnSpc>
                <a:spcPct val="90000"/>
              </a:lnSpc>
            </a:pPr>
            <a:r>
              <a:rPr lang="en-US"/>
              <a:t>Be realistic about your commitments and school schedule.</a:t>
            </a:r>
          </a:p>
          <a:p>
            <a:pPr lvl="1">
              <a:lnSpc>
                <a:spcPct val="90000"/>
              </a:lnSpc>
            </a:pPr>
            <a:r>
              <a:rPr lang="en-US"/>
              <a:t>Understand the course expectations</a:t>
            </a:r>
          </a:p>
          <a:p>
            <a:pPr lvl="1">
              <a:lnSpc>
                <a:spcPct val="90000"/>
              </a:lnSpc>
            </a:pPr>
            <a:r>
              <a:rPr lang="en-US"/>
              <a:t>Make certain you have reliable transportation before enrolling in the course.</a:t>
            </a:r>
          </a:p>
          <a:p>
            <a:pPr lvl="1">
              <a:lnSpc>
                <a:spcPct val="90000"/>
              </a:lnSpc>
            </a:pPr>
            <a:r>
              <a:rPr lang="en-US"/>
              <a:t>Look at this as an opportunity to truly explore what it is that you want to do.</a:t>
            </a:r>
          </a:p>
          <a:p>
            <a:pPr lvl="1">
              <a:lnSpc>
                <a:spcPct val="90000"/>
              </a:lnSpc>
            </a:pPr>
            <a:r>
              <a:rPr lang="en-US"/>
              <a:t>Use this as a networking tool and start building connections.</a:t>
            </a:r>
          </a:p>
          <a:p>
            <a:pPr lvl="1">
              <a:lnSpc>
                <a:spcPct val="90000"/>
              </a:lnSpc>
            </a:pPr>
            <a:r>
              <a:rPr lang="en-US"/>
              <a:t>This is a partnership! We are in this TOGETHER!</a:t>
            </a:r>
          </a:p>
        </p:txBody>
      </p:sp>
      <p:pic>
        <p:nvPicPr>
          <p:cNvPr id="6" name="Picture 5" descr="A logo for a internship program&#10;&#10;Description automatically generated">
            <a:extLst>
              <a:ext uri="{FF2B5EF4-FFF2-40B4-BE49-F238E27FC236}">
                <a16:creationId xmlns:a16="http://schemas.microsoft.com/office/drawing/2014/main" id="{67FDE9BA-ADB4-F868-1BDA-01B452EA1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0978" y="2117695"/>
            <a:ext cx="3420997" cy="3420997"/>
          </a:xfrm>
          <a:prstGeom prst="rect">
            <a:avLst/>
          </a:prstGeom>
        </p:spPr>
      </p:pic>
    </p:spTree>
    <p:extLst>
      <p:ext uri="{BB962C8B-B14F-4D97-AF65-F5344CB8AC3E}">
        <p14:creationId xmlns:p14="http://schemas.microsoft.com/office/powerpoint/2010/main" val="357383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A1A51-01BB-460D-A644-A166FD16839E}"/>
              </a:ext>
            </a:extLst>
          </p:cNvPr>
          <p:cNvSpPr>
            <a:spLocks noGrp="1"/>
          </p:cNvSpPr>
          <p:nvPr>
            <p:ph type="title"/>
          </p:nvPr>
        </p:nvSpPr>
        <p:spPr>
          <a:xfrm>
            <a:off x="4181112" y="3076876"/>
            <a:ext cx="3986696" cy="710924"/>
          </a:xfrm>
        </p:spPr>
        <p:txBody>
          <a:bodyPr vert="horz" lIns="91440" tIns="45720" rIns="91440" bIns="45720" rtlCol="0" anchor="b">
            <a:normAutofit fontScale="90000"/>
          </a:bodyPr>
          <a:lstStyle/>
          <a:p>
            <a:pPr algn="ctr" defTabSz="914400"/>
            <a:r>
              <a:rPr lang="en-US" sz="4800" b="1" i="1"/>
              <a:t>Thank YOU</a:t>
            </a:r>
          </a:p>
        </p:txBody>
      </p:sp>
      <p:pic>
        <p:nvPicPr>
          <p:cNvPr id="4" name="Picture 3" descr="A logo for a internship program&#10;&#10;Description automatically generated">
            <a:extLst>
              <a:ext uri="{FF2B5EF4-FFF2-40B4-BE49-F238E27FC236}">
                <a16:creationId xmlns:a16="http://schemas.microsoft.com/office/drawing/2014/main" id="{CBD2A413-40A9-4A60-B4A6-EE5A391975B8}"/>
              </a:ext>
            </a:extLst>
          </p:cNvPr>
          <p:cNvPicPr>
            <a:picLocks noChangeAspect="1"/>
          </p:cNvPicPr>
          <p:nvPr/>
        </p:nvPicPr>
        <p:blipFill rotWithShape="1">
          <a:blip r:embed="rId2">
            <a:extLst>
              <a:ext uri="{28A0092B-C50C-407E-A947-70E740481C1C}">
                <a14:useLocalDpi xmlns:a14="http://schemas.microsoft.com/office/drawing/2010/main" val="0"/>
              </a:ext>
            </a:extLst>
          </a:blip>
          <a:srcRect t="31090" b="32466"/>
          <a:stretch/>
        </p:blipFill>
        <p:spPr>
          <a:xfrm>
            <a:off x="2229679" y="88358"/>
            <a:ext cx="7889195" cy="2872699"/>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p:spPr>
      </p:pic>
      <p:sp>
        <p:nvSpPr>
          <p:cNvPr id="3" name="TextBox 2">
            <a:extLst>
              <a:ext uri="{FF2B5EF4-FFF2-40B4-BE49-F238E27FC236}">
                <a16:creationId xmlns:a16="http://schemas.microsoft.com/office/drawing/2014/main" id="{34EC1D77-A97D-8146-4C6A-E88B9985FDC6}"/>
              </a:ext>
            </a:extLst>
          </p:cNvPr>
          <p:cNvSpPr txBox="1"/>
          <p:nvPr/>
        </p:nvSpPr>
        <p:spPr>
          <a:xfrm>
            <a:off x="642039" y="4037008"/>
            <a:ext cx="10983431"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a:t>Interested students are invited to discuss any questions with </a:t>
            </a:r>
            <a:r>
              <a:rPr lang="en-US" sz="1700" b="1" i="1"/>
              <a:t>Mrs. McCarthy-Jackson, FCS Gifted Program advisor</a:t>
            </a:r>
            <a:r>
              <a:rPr lang="en-US" sz="1700"/>
              <a:t> on </a:t>
            </a:r>
            <a:r>
              <a:rPr lang="en-US" sz="1700" b="1"/>
              <a:t>Thursday, February 22</a:t>
            </a:r>
            <a:r>
              <a:rPr lang="en-US" sz="1700"/>
              <a:t>. She will be in the </a:t>
            </a:r>
            <a:r>
              <a:rPr lang="en-US" sz="1700" b="1"/>
              <a:t>CHS student center from 8am – 3pm</a:t>
            </a:r>
            <a:r>
              <a:rPr lang="en-US" sz="1700"/>
              <a:t>.</a:t>
            </a:r>
            <a:endParaRPr lang="en-US"/>
          </a:p>
        </p:txBody>
      </p:sp>
      <p:sp>
        <p:nvSpPr>
          <p:cNvPr id="6" name="TextBox 5">
            <a:extLst>
              <a:ext uri="{FF2B5EF4-FFF2-40B4-BE49-F238E27FC236}">
                <a16:creationId xmlns:a16="http://schemas.microsoft.com/office/drawing/2014/main" id="{B663D1AF-B81F-E58E-DDCF-74423AED1711}"/>
              </a:ext>
            </a:extLst>
          </p:cNvPr>
          <p:cNvSpPr txBox="1"/>
          <p:nvPr/>
        </p:nvSpPr>
        <p:spPr>
          <a:xfrm>
            <a:off x="331340" y="4847116"/>
            <a:ext cx="1112724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At any time, reach out to </a:t>
            </a:r>
            <a:r>
              <a:rPr lang="en-US" b="1" i="1"/>
              <a:t>Mrs. Flores</a:t>
            </a:r>
            <a:r>
              <a:rPr lang="en-US"/>
              <a:t> or </a:t>
            </a:r>
            <a:r>
              <a:rPr lang="en-US" b="1" i="1"/>
              <a:t>Mrs. LeClair-Ash</a:t>
            </a:r>
            <a:r>
              <a:rPr lang="en-US"/>
              <a:t>.</a:t>
            </a:r>
          </a:p>
          <a:p>
            <a:pPr algn="ctr"/>
            <a:r>
              <a:rPr lang="en-US"/>
              <a:t>Deadline for applications and giving select teacher a recommendation form is </a:t>
            </a:r>
            <a:r>
              <a:rPr lang="en-US" b="1"/>
              <a:t>Thursday, Feb. 29 by 3:30PM</a:t>
            </a:r>
            <a:r>
              <a:rPr lang="en-US"/>
              <a:t>.  Turn in paper applications to Mrs. Flores in room 1140 or Mrs. LeClair-Ash in room 2722. Give teacher recommendation form directly to selected teacher by this date as well.</a:t>
            </a:r>
          </a:p>
          <a:p>
            <a:pPr algn="ctr"/>
            <a:endParaRPr lang="en-US"/>
          </a:p>
          <a:p>
            <a:pPr algn="ctr"/>
            <a:r>
              <a:rPr lang="en-US">
                <a:hlinkClick r:id="rId3"/>
              </a:rPr>
              <a:t>Cambridge High School Gifted Internship Webpage</a:t>
            </a:r>
          </a:p>
        </p:txBody>
      </p:sp>
    </p:spTree>
    <p:extLst>
      <p:ext uri="{BB962C8B-B14F-4D97-AF65-F5344CB8AC3E}">
        <p14:creationId xmlns:p14="http://schemas.microsoft.com/office/powerpoint/2010/main" val="212288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D07DD8-A5E8-4947-8267-C00F60CF9F77}"/>
              </a:ext>
            </a:extLst>
          </p:cNvPr>
          <p:cNvPicPr>
            <a:picLocks noChangeAspect="1"/>
          </p:cNvPicPr>
          <p:nvPr/>
        </p:nvPicPr>
        <p:blipFill rotWithShape="1">
          <a:blip r:embed="rId2"/>
          <a:srcRect l="23615" r="26345" b="12660"/>
          <a:stretch/>
        </p:blipFill>
        <p:spPr>
          <a:xfrm>
            <a:off x="3404257" y="269539"/>
            <a:ext cx="1839626" cy="2587752"/>
          </a:xfrm>
          <a:prstGeom prst="rect">
            <a:avLst/>
          </a:prstGeom>
        </p:spPr>
      </p:pic>
      <p:pic>
        <p:nvPicPr>
          <p:cNvPr id="9" name="Picture 8">
            <a:extLst>
              <a:ext uri="{FF2B5EF4-FFF2-40B4-BE49-F238E27FC236}">
                <a16:creationId xmlns:a16="http://schemas.microsoft.com/office/drawing/2014/main" id="{C9F9DAB6-1DF6-453E-94AF-75631D71EF37}"/>
              </a:ext>
            </a:extLst>
          </p:cNvPr>
          <p:cNvPicPr>
            <a:picLocks noChangeAspect="1"/>
          </p:cNvPicPr>
          <p:nvPr/>
        </p:nvPicPr>
        <p:blipFill rotWithShape="1">
          <a:blip r:embed="rId3"/>
          <a:srcRect l="-900" r="61577" b="-2"/>
          <a:stretch/>
        </p:blipFill>
        <p:spPr>
          <a:xfrm>
            <a:off x="1014877" y="3400726"/>
            <a:ext cx="2085798" cy="2529376"/>
          </a:xfrm>
          <a:prstGeom prst="rect">
            <a:avLst/>
          </a:prstGeom>
        </p:spPr>
      </p:pic>
      <p:sp>
        <p:nvSpPr>
          <p:cNvPr id="3" name="Content Placeholder 2">
            <a:extLst>
              <a:ext uri="{FF2B5EF4-FFF2-40B4-BE49-F238E27FC236}">
                <a16:creationId xmlns:a16="http://schemas.microsoft.com/office/drawing/2014/main" id="{181C3058-8E3D-46B1-8B4D-2EC8087DF9E0}"/>
              </a:ext>
            </a:extLst>
          </p:cNvPr>
          <p:cNvSpPr>
            <a:spLocks noGrp="1"/>
          </p:cNvSpPr>
          <p:nvPr>
            <p:ph idx="1"/>
          </p:nvPr>
        </p:nvSpPr>
        <p:spPr>
          <a:xfrm>
            <a:off x="6522098" y="848897"/>
            <a:ext cx="4831702" cy="5328066"/>
          </a:xfrm>
        </p:spPr>
        <p:txBody>
          <a:bodyPr vert="horz" lIns="68580" tIns="34290" rIns="68580" bIns="34290" numCol="1" rtlCol="0" anchor="t">
            <a:normAutofit/>
          </a:bodyPr>
          <a:lstStyle/>
          <a:p>
            <a:pPr marL="0" indent="0">
              <a:lnSpc>
                <a:spcPct val="90000"/>
              </a:lnSpc>
              <a:buNone/>
            </a:pPr>
            <a:r>
              <a:rPr lang="en-US" sz="2400" b="1"/>
              <a:t>FCS Internship Program Advisors:</a:t>
            </a:r>
          </a:p>
          <a:p>
            <a:pPr marL="0" indent="0">
              <a:lnSpc>
                <a:spcPct val="90000"/>
              </a:lnSpc>
              <a:buNone/>
            </a:pPr>
            <a:r>
              <a:rPr lang="en-US" sz="2400"/>
              <a:t>Their role is to help bridge the gap with the high school student and the placement site of your desired career field. </a:t>
            </a:r>
          </a:p>
          <a:p>
            <a:pPr marL="0" indent="0">
              <a:lnSpc>
                <a:spcPct val="90000"/>
              </a:lnSpc>
              <a:buNone/>
            </a:pPr>
            <a:endParaRPr lang="en-US" sz="2400"/>
          </a:p>
          <a:p>
            <a:pPr marL="0" indent="0">
              <a:lnSpc>
                <a:spcPct val="90000"/>
              </a:lnSpc>
              <a:buNone/>
            </a:pPr>
            <a:r>
              <a:rPr lang="en-US" sz="2400" b="1"/>
              <a:t>Each school is assigned an Advisor, </a:t>
            </a:r>
            <a:r>
              <a:rPr lang="en-US" sz="2400"/>
              <a:t>but you could end up working with any of the four.</a:t>
            </a:r>
          </a:p>
        </p:txBody>
      </p:sp>
      <p:pic>
        <p:nvPicPr>
          <p:cNvPr id="6" name="Picture 5">
            <a:extLst>
              <a:ext uri="{FF2B5EF4-FFF2-40B4-BE49-F238E27FC236}">
                <a16:creationId xmlns:a16="http://schemas.microsoft.com/office/drawing/2014/main" id="{10E0FD1E-0083-0830-71FD-499A2DBC45B6}"/>
              </a:ext>
            </a:extLst>
          </p:cNvPr>
          <p:cNvPicPr>
            <a:picLocks noChangeAspect="1"/>
          </p:cNvPicPr>
          <p:nvPr/>
        </p:nvPicPr>
        <p:blipFill rotWithShape="1">
          <a:blip r:embed="rId4"/>
          <a:srcRect l="9910" t="3479"/>
          <a:stretch/>
        </p:blipFill>
        <p:spPr>
          <a:xfrm>
            <a:off x="3181142" y="3400726"/>
            <a:ext cx="2458431" cy="2622361"/>
          </a:xfrm>
          <a:prstGeom prst="rect">
            <a:avLst/>
          </a:prstGeom>
        </p:spPr>
      </p:pic>
      <p:pic>
        <p:nvPicPr>
          <p:cNvPr id="8" name="Picture 7">
            <a:extLst>
              <a:ext uri="{FF2B5EF4-FFF2-40B4-BE49-F238E27FC236}">
                <a16:creationId xmlns:a16="http://schemas.microsoft.com/office/drawing/2014/main" id="{291A5CC2-B795-91F9-492D-92F78A62734D}"/>
              </a:ext>
            </a:extLst>
          </p:cNvPr>
          <p:cNvPicPr>
            <a:picLocks noChangeAspect="1"/>
          </p:cNvPicPr>
          <p:nvPr/>
        </p:nvPicPr>
        <p:blipFill>
          <a:blip r:embed="rId5"/>
          <a:stretch>
            <a:fillRect/>
          </a:stretch>
        </p:blipFill>
        <p:spPr>
          <a:xfrm>
            <a:off x="1151408" y="166754"/>
            <a:ext cx="1949267" cy="2690537"/>
          </a:xfrm>
          <a:prstGeom prst="rect">
            <a:avLst/>
          </a:prstGeom>
        </p:spPr>
      </p:pic>
    </p:spTree>
    <p:extLst>
      <p:ext uri="{BB962C8B-B14F-4D97-AF65-F5344CB8AC3E}">
        <p14:creationId xmlns:p14="http://schemas.microsoft.com/office/powerpoint/2010/main" val="3080100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2">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a:t>Internship Advisor and Internship Teacher partnership</a:t>
            </a:r>
          </a:p>
        </p:txBody>
      </p:sp>
      <p:pic>
        <p:nvPicPr>
          <p:cNvPr id="5" name="Picture 4">
            <a:extLst>
              <a:ext uri="{FF2B5EF4-FFF2-40B4-BE49-F238E27FC236}">
                <a16:creationId xmlns:a16="http://schemas.microsoft.com/office/drawing/2014/main" id="{EC12FCB2-2FCC-46DE-9428-02166351020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179" r="8179"/>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graphicFrame>
        <p:nvGraphicFramePr>
          <p:cNvPr id="11" name="Content Placeholder 2">
            <a:extLst>
              <a:ext uri="{FF2B5EF4-FFF2-40B4-BE49-F238E27FC236}">
                <a16:creationId xmlns:a16="http://schemas.microsoft.com/office/drawing/2014/main" id="{E70280F8-E77F-4452-B3EB-A4D30D869109}"/>
              </a:ext>
            </a:extLst>
          </p:cNvPr>
          <p:cNvGraphicFramePr>
            <a:graphicFrameLocks noGrp="1"/>
          </p:cNvGraphicFramePr>
          <p:nvPr>
            <p:ph idx="1"/>
            <p:extLst>
              <p:ext uri="{D42A27DB-BD31-4B8C-83A1-F6EECF244321}">
                <p14:modId xmlns:p14="http://schemas.microsoft.com/office/powerpoint/2010/main" val="4104231916"/>
              </p:ext>
            </p:extLst>
          </p:nvPr>
        </p:nvGraphicFramePr>
        <p:xfrm>
          <a:off x="460836" y="1536733"/>
          <a:ext cx="5932175" cy="5167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2433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3F344BC-D816-4E7D-F913-728F0B045697}"/>
              </a:ext>
            </a:extLst>
          </p:cNvPr>
          <p:cNvSpPr>
            <a:spLocks noGrp="1"/>
          </p:cNvSpPr>
          <p:nvPr>
            <p:ph type="title"/>
          </p:nvPr>
        </p:nvSpPr>
        <p:spPr>
          <a:xfrm>
            <a:off x="6363380" y="8631"/>
            <a:ext cx="5372098" cy="899629"/>
          </a:xfrm>
        </p:spPr>
        <p:txBody>
          <a:bodyPr vert="horz" lIns="91440" tIns="45720" rIns="91440" bIns="45720" rtlCol="0" anchor="ctr">
            <a:normAutofit/>
          </a:bodyPr>
          <a:lstStyle/>
          <a:p>
            <a:pPr defTabSz="914400"/>
            <a:r>
              <a:rPr lang="en-US" sz="4000" i="1"/>
              <a:t>INTERNSHIP CRITERIA</a:t>
            </a:r>
          </a:p>
        </p:txBody>
      </p:sp>
      <p:pic>
        <p:nvPicPr>
          <p:cNvPr id="6" name="Picture 5" descr="A hand holding a pen over a checklist&#10;&#10;Description automatically generated">
            <a:extLst>
              <a:ext uri="{FF2B5EF4-FFF2-40B4-BE49-F238E27FC236}">
                <a16:creationId xmlns:a16="http://schemas.microsoft.com/office/drawing/2014/main" id="{A263C7F7-007B-D836-8A8B-3996E8D2322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0466" b="-1"/>
          <a:stretch/>
        </p:blipFill>
        <p:spPr>
          <a:xfrm>
            <a:off x="3" y="11053"/>
            <a:ext cx="5173130" cy="6559817"/>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FAC53536-C500-9862-742E-4025E193C009}"/>
              </a:ext>
            </a:extLst>
          </p:cNvPr>
          <p:cNvSpPr>
            <a:spLocks noGrp="1"/>
          </p:cNvSpPr>
          <p:nvPr>
            <p:ph idx="1"/>
          </p:nvPr>
        </p:nvSpPr>
        <p:spPr>
          <a:xfrm>
            <a:off x="5359400" y="908261"/>
            <a:ext cx="6622887" cy="5780242"/>
          </a:xfrm>
        </p:spPr>
        <p:txBody>
          <a:bodyPr vert="horz" lIns="91440" tIns="45720" rIns="91440" bIns="45720" rtlCol="0">
            <a:normAutofit fontScale="92500" lnSpcReduction="20000"/>
          </a:bodyPr>
          <a:lstStyle/>
          <a:p>
            <a:pPr marL="228600" indent="-285750" defTabSz="914400">
              <a:lnSpc>
                <a:spcPct val="90000"/>
              </a:lnSpc>
              <a:buFont typeface="Wingdings" panose="05000000000000000000" pitchFamily="2" charset="2"/>
              <a:buChar char="q"/>
            </a:pPr>
            <a:r>
              <a:rPr lang="en-US" sz="1800"/>
              <a:t>Applicants must be going into 11</a:t>
            </a:r>
            <a:r>
              <a:rPr lang="en-US" sz="1800" baseline="30000"/>
              <a:t>th</a:t>
            </a:r>
            <a:r>
              <a:rPr lang="en-US" sz="1800"/>
              <a:t> or 12</a:t>
            </a:r>
            <a:r>
              <a:rPr lang="en-US" sz="1800" baseline="30000"/>
              <a:t>th</a:t>
            </a:r>
            <a:r>
              <a:rPr lang="en-US" sz="1800"/>
              <a:t> grade </a:t>
            </a:r>
          </a:p>
          <a:p>
            <a:pPr marL="228600" indent="-285750" defTabSz="914400">
              <a:lnSpc>
                <a:spcPct val="90000"/>
              </a:lnSpc>
              <a:buFont typeface="Wingdings" panose="05000000000000000000" pitchFamily="2" charset="2"/>
              <a:buChar char="q"/>
            </a:pPr>
            <a:r>
              <a:rPr lang="en-US" sz="1800"/>
              <a:t>Applicants must be Gifted</a:t>
            </a:r>
          </a:p>
          <a:p>
            <a:pPr marL="228600" indent="-285750" defTabSz="914400">
              <a:lnSpc>
                <a:spcPct val="90000"/>
              </a:lnSpc>
              <a:buFont typeface="Wingdings" panose="05000000000000000000" pitchFamily="2" charset="2"/>
              <a:buChar char="q"/>
            </a:pPr>
            <a:r>
              <a:rPr lang="en-US" sz="1800"/>
              <a:t>Applicants must have a 90 or above (unweighted) GPA</a:t>
            </a:r>
          </a:p>
          <a:p>
            <a:pPr marL="228600" indent="-285750" defTabSz="914400">
              <a:lnSpc>
                <a:spcPct val="90000"/>
              </a:lnSpc>
              <a:buFont typeface="Wingdings" panose="05000000000000000000" pitchFamily="2" charset="2"/>
              <a:buChar char="q"/>
            </a:pPr>
            <a:r>
              <a:rPr lang="en-US" sz="1800"/>
              <a:t>Interested students are invited to discuss any questions with Ms. McCarthy-Jackson, FCS Gifted Program advisor on </a:t>
            </a:r>
            <a:r>
              <a:rPr lang="en-US" sz="1800" b="1"/>
              <a:t>Thursday, February 22</a:t>
            </a:r>
            <a:r>
              <a:rPr lang="en-US" sz="1800"/>
              <a:t>. She will be in the CHS student center from</a:t>
            </a:r>
            <a:r>
              <a:rPr lang="en-US" sz="1800" b="1"/>
              <a:t> 8am – 3pm</a:t>
            </a:r>
            <a:r>
              <a:rPr lang="en-US" sz="1800"/>
              <a:t>.</a:t>
            </a:r>
          </a:p>
          <a:p>
            <a:pPr marL="228600" indent="-285750" defTabSz="914400">
              <a:lnSpc>
                <a:spcPct val="90000"/>
              </a:lnSpc>
              <a:buFont typeface="Wingdings" panose="05000000000000000000" pitchFamily="2" charset="2"/>
              <a:buChar char="q"/>
            </a:pPr>
            <a:r>
              <a:rPr lang="en-US" sz="1800"/>
              <a:t>Applicants must complete the application and turn in by </a:t>
            </a:r>
            <a:r>
              <a:rPr lang="en-US" sz="1800" b="1"/>
              <a:t>deadline Thursday, Feb. 29 by 3:30 to Ms. Flores room 1140 </a:t>
            </a:r>
            <a:r>
              <a:rPr lang="en-US" sz="1800"/>
              <a:t>or</a:t>
            </a:r>
            <a:r>
              <a:rPr lang="en-US" sz="1800" b="1"/>
              <a:t> Ms. LeClair-Ash room 2722.</a:t>
            </a:r>
          </a:p>
          <a:p>
            <a:pPr marL="228600" indent="-285750" defTabSz="914400">
              <a:lnSpc>
                <a:spcPct val="90000"/>
              </a:lnSpc>
              <a:buFont typeface="Wingdings" panose="05000000000000000000" pitchFamily="2" charset="2"/>
              <a:buChar char="q"/>
            </a:pPr>
            <a:r>
              <a:rPr lang="en-US" sz="1800"/>
              <a:t>Applicants must give paper copy of teacher recommendation to their selected teacher by </a:t>
            </a:r>
            <a:r>
              <a:rPr lang="en-US" sz="1800" b="1"/>
              <a:t>Thursday, Feb. 29 at 3:30</a:t>
            </a:r>
            <a:r>
              <a:rPr lang="en-US" sz="1800"/>
              <a:t>.</a:t>
            </a:r>
          </a:p>
          <a:p>
            <a:pPr marL="228600" indent="-285750" defTabSz="914400">
              <a:lnSpc>
                <a:spcPct val="90000"/>
              </a:lnSpc>
              <a:buFont typeface="Wingdings" panose="05000000000000000000" pitchFamily="2" charset="2"/>
              <a:buChar char="q"/>
            </a:pPr>
            <a:r>
              <a:rPr lang="en-US" sz="1800"/>
              <a:t>Applicants must attend an in-person interview with Internship teacher. </a:t>
            </a:r>
          </a:p>
          <a:p>
            <a:pPr marL="228600" indent="-285750" defTabSz="914400">
              <a:lnSpc>
                <a:spcPct val="90000"/>
              </a:lnSpc>
              <a:buFont typeface="Wingdings" panose="05000000000000000000" pitchFamily="2" charset="2"/>
              <a:buChar char="q"/>
            </a:pPr>
            <a:r>
              <a:rPr lang="en-US" sz="1800"/>
              <a:t>Applicants must check their FCS and personal emails daily in order to keep current with information.</a:t>
            </a:r>
          </a:p>
          <a:p>
            <a:pPr marL="228600" indent="-285750" defTabSz="914400">
              <a:lnSpc>
                <a:spcPct val="90000"/>
              </a:lnSpc>
              <a:buFont typeface="Wingdings" panose="05000000000000000000" pitchFamily="2" charset="2"/>
              <a:buChar char="q"/>
            </a:pPr>
            <a:r>
              <a:rPr lang="en-US" sz="1800"/>
              <a:t>Applicants must attend an in-person interview with Internship teacher. </a:t>
            </a:r>
          </a:p>
          <a:p>
            <a:pPr marL="228600" indent="-285750" defTabSz="914400">
              <a:lnSpc>
                <a:spcPct val="90000"/>
              </a:lnSpc>
              <a:buFont typeface="Wingdings" panose="05000000000000000000" pitchFamily="2" charset="2"/>
              <a:buChar char="q"/>
            </a:pPr>
            <a:r>
              <a:rPr lang="en-US" sz="1800"/>
              <a:t>Attendance and Discipline will be reported and considered</a:t>
            </a:r>
          </a:p>
          <a:p>
            <a:pPr marL="0" indent="0" defTabSz="914400">
              <a:lnSpc>
                <a:spcPct val="90000"/>
              </a:lnSpc>
              <a:buNone/>
            </a:pPr>
            <a:r>
              <a:rPr lang="en-US" sz="1800"/>
              <a:t>All applicants who complete the application and interview process will be considered by an Internship committee at student’s school. Submission of an Application does NOT guarantee acceptance.</a:t>
            </a:r>
          </a:p>
          <a:p>
            <a:pPr indent="-228600" defTabSz="914400">
              <a:lnSpc>
                <a:spcPct val="90000"/>
              </a:lnSpc>
            </a:pPr>
            <a:endParaRPr lang="en-US" sz="1300"/>
          </a:p>
        </p:txBody>
      </p:sp>
    </p:spTree>
    <p:extLst>
      <p:ext uri="{BB962C8B-B14F-4D97-AF65-F5344CB8AC3E}">
        <p14:creationId xmlns:p14="http://schemas.microsoft.com/office/powerpoint/2010/main" val="3659697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77D2-3512-8CBA-3D19-A052E6F25460}"/>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b="1"/>
              <a:t>        The Application Process</a:t>
            </a:r>
          </a:p>
        </p:txBody>
      </p:sp>
      <p:sp>
        <p:nvSpPr>
          <p:cNvPr id="3" name="Content Placeholder 2">
            <a:extLst>
              <a:ext uri="{FF2B5EF4-FFF2-40B4-BE49-F238E27FC236}">
                <a16:creationId xmlns:a16="http://schemas.microsoft.com/office/drawing/2014/main" id="{758243B2-BDC7-B045-2E66-2BC31F8A260F}"/>
              </a:ext>
            </a:extLst>
          </p:cNvPr>
          <p:cNvSpPr>
            <a:spLocks/>
          </p:cNvSpPr>
          <p:nvPr/>
        </p:nvSpPr>
        <p:spPr>
          <a:xfrm>
            <a:off x="1098228" y="2786873"/>
            <a:ext cx="4634298" cy="3248801"/>
          </a:xfrm>
          <a:prstGeom prst="rect">
            <a:avLst/>
          </a:prstGeom>
        </p:spPr>
        <p:txBody>
          <a:bodyPr>
            <a:noAutofit/>
          </a:bodyPr>
          <a:lstStyle/>
          <a:p>
            <a:pPr marL="452628" lvl="1" defTabSz="905256">
              <a:lnSpc>
                <a:spcPct val="90000"/>
              </a:lnSpc>
              <a:spcAft>
                <a:spcPts val="600"/>
              </a:spcAft>
            </a:pPr>
            <a:endParaRPr lang="en-US" sz="1400"/>
          </a:p>
        </p:txBody>
      </p:sp>
      <p:graphicFrame>
        <p:nvGraphicFramePr>
          <p:cNvPr id="29" name="Content Placeholder 4">
            <a:extLst>
              <a:ext uri="{FF2B5EF4-FFF2-40B4-BE49-F238E27FC236}">
                <a16:creationId xmlns:a16="http://schemas.microsoft.com/office/drawing/2014/main" id="{D01BC6E7-6DC8-C059-72FA-84ACD5BC7805}"/>
              </a:ext>
            </a:extLst>
          </p:cNvPr>
          <p:cNvGraphicFramePr>
            <a:graphicFrameLocks noGrp="1"/>
          </p:cNvGraphicFramePr>
          <p:nvPr>
            <p:ph idx="1"/>
            <p:extLst>
              <p:ext uri="{D42A27DB-BD31-4B8C-83A1-F6EECF244321}">
                <p14:modId xmlns:p14="http://schemas.microsoft.com/office/powerpoint/2010/main" val="3841002724"/>
              </p:ext>
            </p:extLst>
          </p:nvPr>
        </p:nvGraphicFramePr>
        <p:xfrm>
          <a:off x="164592" y="1097280"/>
          <a:ext cx="11914632" cy="5395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0198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rgbClr val="91A5C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6F85E7-F6A2-49EA-962C-1AE93B385250}"/>
              </a:ext>
            </a:extLst>
          </p:cNvPr>
          <p:cNvSpPr>
            <a:spLocks noGrp="1"/>
          </p:cNvSpPr>
          <p:nvPr>
            <p:ph type="title"/>
          </p:nvPr>
        </p:nvSpPr>
        <p:spPr>
          <a:xfrm>
            <a:off x="838200" y="365125"/>
            <a:ext cx="10515600" cy="1325563"/>
          </a:xfrm>
        </p:spPr>
        <p:txBody>
          <a:bodyPr>
            <a:normAutofit/>
          </a:bodyPr>
          <a:lstStyle/>
          <a:p>
            <a:r>
              <a:rPr lang="en-US"/>
              <a:t>Internship Course Expectations</a:t>
            </a:r>
          </a:p>
        </p:txBody>
      </p:sp>
      <p:graphicFrame>
        <p:nvGraphicFramePr>
          <p:cNvPr id="5" name="Content Placeholder 2">
            <a:extLst>
              <a:ext uri="{FF2B5EF4-FFF2-40B4-BE49-F238E27FC236}">
                <a16:creationId xmlns:a16="http://schemas.microsoft.com/office/drawing/2014/main" id="{9727F34F-C5E1-40A4-B177-112C06B7E5A2}"/>
              </a:ext>
            </a:extLst>
          </p:cNvPr>
          <p:cNvGraphicFramePr>
            <a:graphicFrameLocks noGrp="1"/>
          </p:cNvGraphicFramePr>
          <p:nvPr>
            <p:ph idx="1"/>
            <p:extLst>
              <p:ext uri="{D42A27DB-BD31-4B8C-83A1-F6EECF244321}">
                <p14:modId xmlns:p14="http://schemas.microsoft.com/office/powerpoint/2010/main" val="2781631561"/>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296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3816095" cy="1807305"/>
          </a:xfrm>
        </p:spPr>
        <p:txBody>
          <a:bodyPr>
            <a:normAutofit/>
          </a:bodyPr>
          <a:lstStyle/>
          <a:p>
            <a:r>
              <a:rPr lang="en-US" b="1"/>
              <a:t>TRANSPORTATION</a:t>
            </a:r>
          </a:p>
        </p:txBody>
      </p:sp>
      <p:sp>
        <p:nvSpPr>
          <p:cNvPr id="3" name="Content Placeholder 2"/>
          <p:cNvSpPr>
            <a:spLocks noGrp="1"/>
          </p:cNvSpPr>
          <p:nvPr>
            <p:ph idx="1"/>
          </p:nvPr>
        </p:nvSpPr>
        <p:spPr>
          <a:xfrm>
            <a:off x="429658" y="1740664"/>
            <a:ext cx="4814371" cy="4891489"/>
          </a:xfrm>
        </p:spPr>
        <p:txBody>
          <a:bodyPr>
            <a:normAutofit/>
          </a:bodyPr>
          <a:lstStyle/>
          <a:p>
            <a:pPr marL="0" indent="0">
              <a:lnSpc>
                <a:spcPct val="90000"/>
              </a:lnSpc>
              <a:buNone/>
            </a:pPr>
            <a:r>
              <a:rPr lang="en-US" sz="2000" b="1"/>
              <a:t>How will you get to your internship? </a:t>
            </a:r>
            <a:endParaRPr lang="en-US" sz="2000"/>
          </a:p>
          <a:p>
            <a:pPr>
              <a:lnSpc>
                <a:spcPct val="90000"/>
              </a:lnSpc>
            </a:pPr>
            <a:r>
              <a:rPr lang="en-US" sz="2000" b="1" i="1"/>
              <a:t>Be aware</a:t>
            </a:r>
            <a:r>
              <a:rPr lang="en-US" sz="2000" i="1"/>
              <a:t> </a:t>
            </a:r>
            <a:r>
              <a:rPr lang="en-US" sz="2000" b="1" i="1"/>
              <a:t>if you are not driving yourself to your internship, it is understood that your internship schedule will not be based on the availability of your driver or the availability of the car</a:t>
            </a:r>
            <a:r>
              <a:rPr lang="en-US" sz="2000" i="1"/>
              <a:t>.</a:t>
            </a:r>
          </a:p>
          <a:p>
            <a:pPr>
              <a:lnSpc>
                <a:spcPct val="90000"/>
              </a:lnSpc>
            </a:pPr>
            <a:r>
              <a:rPr lang="en-US" sz="2000"/>
              <a:t>How far are you </a:t>
            </a:r>
            <a:r>
              <a:rPr lang="en-US" sz="2000" b="1" u="sng"/>
              <a:t>able</a:t>
            </a:r>
            <a:r>
              <a:rPr lang="en-US" sz="2000"/>
              <a:t> to commute for an internship? </a:t>
            </a:r>
          </a:p>
          <a:p>
            <a:pPr lvl="1">
              <a:lnSpc>
                <a:spcPct val="90000"/>
              </a:lnSpc>
            </a:pPr>
            <a:r>
              <a:rPr lang="en-US" sz="2000"/>
              <a:t>Local Area (5-10 </a:t>
            </a:r>
            <a:r>
              <a:rPr lang="en-US" sz="2000" b="1"/>
              <a:t>mins</a:t>
            </a:r>
            <a:r>
              <a:rPr lang="en-US" sz="2000"/>
              <a:t>)       </a:t>
            </a:r>
          </a:p>
          <a:p>
            <a:pPr lvl="1">
              <a:lnSpc>
                <a:spcPct val="90000"/>
              </a:lnSpc>
            </a:pPr>
            <a:r>
              <a:rPr lang="en-US" sz="2000"/>
              <a:t>Surrounding Communities (10-20 </a:t>
            </a:r>
            <a:r>
              <a:rPr lang="en-US" sz="2000" b="1"/>
              <a:t>mins</a:t>
            </a:r>
            <a:r>
              <a:rPr lang="en-US" sz="2000"/>
              <a:t>) </a:t>
            </a:r>
          </a:p>
          <a:p>
            <a:pPr lvl="1">
              <a:lnSpc>
                <a:spcPct val="90000"/>
              </a:lnSpc>
            </a:pPr>
            <a:r>
              <a:rPr lang="en-US" sz="2000"/>
              <a:t>Extended Communities and/or Downtown (20+ </a:t>
            </a:r>
            <a:r>
              <a:rPr lang="en-US" sz="2000" b="1"/>
              <a:t>mins</a:t>
            </a:r>
            <a:r>
              <a:rPr lang="en-US" sz="2000"/>
              <a:t>)</a:t>
            </a:r>
            <a:r>
              <a:rPr lang="en-US" sz="1400"/>
              <a:t>	</a:t>
            </a:r>
          </a:p>
        </p:txBody>
      </p:sp>
      <p:pic>
        <p:nvPicPr>
          <p:cNvPr id="5" name="Picture 4">
            <a:extLst>
              <a:ext uri="{FF2B5EF4-FFF2-40B4-BE49-F238E27FC236}">
                <a16:creationId xmlns:a16="http://schemas.microsoft.com/office/drawing/2014/main" id="{97822701-D1D7-4BB9-85AD-D28CE2A7649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663" r="13663"/>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
        <p:nvSpPr>
          <p:cNvPr id="4" name="TextBox 3">
            <a:extLst>
              <a:ext uri="{FF2B5EF4-FFF2-40B4-BE49-F238E27FC236}">
                <a16:creationId xmlns:a16="http://schemas.microsoft.com/office/drawing/2014/main" id="{0A1596BC-15AF-9026-1100-86BBEA148A0C}"/>
              </a:ext>
            </a:extLst>
          </p:cNvPr>
          <p:cNvSpPr txBox="1"/>
          <p:nvPr/>
        </p:nvSpPr>
        <p:spPr>
          <a:xfrm>
            <a:off x="4726728" y="6858000"/>
            <a:ext cx="7472381" cy="230832"/>
          </a:xfrm>
          <a:prstGeom prst="rect">
            <a:avLst/>
          </a:prstGeom>
          <a:noFill/>
        </p:spPr>
        <p:txBody>
          <a:bodyPr wrap="square" rtlCol="0">
            <a:spAutoFit/>
          </a:bodyPr>
          <a:lstStyle/>
          <a:p>
            <a:r>
              <a:rPr lang="en-US" sz="900">
                <a:hlinkClick r:id="rId4" tooltip="https://www.flickr.com/photos/ganatlguard/26739424722/"/>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1811671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2649" y="160857"/>
            <a:ext cx="5251316" cy="1807305"/>
          </a:xfrm>
        </p:spPr>
        <p:txBody>
          <a:bodyPr>
            <a:normAutofit/>
          </a:bodyPr>
          <a:lstStyle/>
          <a:p>
            <a:r>
              <a:rPr lang="en-US" b="1"/>
              <a:t>Consider your Schedule</a:t>
            </a:r>
          </a:p>
        </p:txBody>
      </p:sp>
      <p:sp>
        <p:nvSpPr>
          <p:cNvPr id="3" name="Content Placeholder 2"/>
          <p:cNvSpPr>
            <a:spLocks noGrp="1"/>
          </p:cNvSpPr>
          <p:nvPr>
            <p:ph idx="1"/>
          </p:nvPr>
        </p:nvSpPr>
        <p:spPr>
          <a:xfrm>
            <a:off x="385697" y="1968172"/>
            <a:ext cx="7293060" cy="4889818"/>
          </a:xfrm>
        </p:spPr>
        <p:txBody>
          <a:bodyPr>
            <a:normAutofit/>
          </a:bodyPr>
          <a:lstStyle/>
          <a:p>
            <a:pPr marL="0" indent="0">
              <a:lnSpc>
                <a:spcPct val="90000"/>
              </a:lnSpc>
              <a:buNone/>
            </a:pPr>
            <a:r>
              <a:rPr lang="en-US" sz="1800" u="sng"/>
              <a:t>List all extracurricular commitments that you have for the upcoming semester. These commitments cannot interfere with your internship. </a:t>
            </a:r>
          </a:p>
          <a:p>
            <a:pPr marL="0" indent="0">
              <a:lnSpc>
                <a:spcPct val="90000"/>
              </a:lnSpc>
              <a:buNone/>
            </a:pPr>
            <a:endParaRPr lang="en-US" sz="1800" u="sng"/>
          </a:p>
          <a:p>
            <a:pPr>
              <a:lnSpc>
                <a:spcPct val="90000"/>
              </a:lnSpc>
            </a:pPr>
            <a:r>
              <a:rPr lang="en-US" sz="1800"/>
              <a:t>Be realistic about how busy you are during the week! </a:t>
            </a:r>
          </a:p>
          <a:p>
            <a:pPr lvl="1"/>
            <a:r>
              <a:rPr lang="en-US" b="0"/>
              <a:t>Academic course load</a:t>
            </a:r>
          </a:p>
          <a:p>
            <a:pPr lvl="1"/>
            <a:r>
              <a:rPr lang="en-US" b="0"/>
              <a:t>Online classes or dual enrollment</a:t>
            </a:r>
          </a:p>
          <a:p>
            <a:pPr lvl="1"/>
            <a:r>
              <a:rPr lang="en-US" b="0"/>
              <a:t>Extracurriculars and Sports</a:t>
            </a:r>
          </a:p>
          <a:p>
            <a:pPr lvl="1"/>
            <a:r>
              <a:rPr lang="en-US" b="0"/>
              <a:t>Part time Jobs</a:t>
            </a:r>
            <a:endParaRPr lang="en-US" sz="1800"/>
          </a:p>
          <a:p>
            <a:pPr>
              <a:lnSpc>
                <a:spcPct val="90000"/>
              </a:lnSpc>
            </a:pPr>
            <a:r>
              <a:rPr lang="en-US" sz="1800"/>
              <a:t>Account for travel time to and from the site!</a:t>
            </a:r>
          </a:p>
          <a:p>
            <a:pPr>
              <a:lnSpc>
                <a:spcPct val="90000"/>
              </a:lnSpc>
            </a:pPr>
            <a:r>
              <a:rPr lang="en-US" sz="1800"/>
              <a:t>Make a Calendar!</a:t>
            </a:r>
          </a:p>
          <a:p>
            <a:pPr>
              <a:lnSpc>
                <a:spcPct val="90000"/>
              </a:lnSpc>
            </a:pPr>
            <a:r>
              <a:rPr lang="en-US" sz="1800"/>
              <a:t>“5 hours per week” is a Minimum! </a:t>
            </a:r>
          </a:p>
          <a:p>
            <a:pPr>
              <a:lnSpc>
                <a:spcPct val="90000"/>
              </a:lnSpc>
            </a:pPr>
            <a:r>
              <a:rPr lang="en-US" sz="1800"/>
              <a:t>You must have at least 3 or 4  school days of flexibility </a:t>
            </a:r>
          </a:p>
        </p:txBody>
      </p:sp>
      <p:pic>
        <p:nvPicPr>
          <p:cNvPr id="19" name="Picture 11">
            <a:extLst>
              <a:ext uri="{FF2B5EF4-FFF2-40B4-BE49-F238E27FC236}">
                <a16:creationId xmlns:a16="http://schemas.microsoft.com/office/drawing/2014/main" id="{966EEC0D-E63A-D46E-14EC-9469AC67AE8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285" r="9285"/>
          <a:stretch/>
        </p:blipFill>
        <p:spPr>
          <a:xfrm>
            <a:off x="7877060" y="10"/>
            <a:ext cx="431494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03159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488F6DB-AE81-4C8D-B1F2-045AB0C89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E119BF7-766F-4CC9-B156-136538DEE9C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883" r="14006" b="1"/>
          <a:stretch/>
        </p:blipFill>
        <p:spPr>
          <a:xfrm>
            <a:off x="20" y="10"/>
            <a:ext cx="12191980" cy="6857990"/>
          </a:xfrm>
          <a:prstGeom prst="rect">
            <a:avLst/>
          </a:prstGeom>
        </p:spPr>
      </p:pic>
      <p:sp>
        <p:nvSpPr>
          <p:cNvPr id="21" name="Graphic 1">
            <a:extLst>
              <a:ext uri="{FF2B5EF4-FFF2-40B4-BE49-F238E27FC236}">
                <a16:creationId xmlns:a16="http://schemas.microsoft.com/office/drawing/2014/main" id="{721F817A-BF7E-440D-B296-66D86EDB0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89000"/>
            </a:schemeClr>
          </a:solidFill>
          <a:ln w="32707" cap="flat">
            <a:noFill/>
            <a:prstDash val="solid"/>
            <a:miter/>
          </a:ln>
          <a:effectLst/>
        </p:spPr>
        <p:txBody>
          <a:bodyPr rtlCol="0" anchor="ctr"/>
          <a:lstStyle/>
          <a:p>
            <a:endParaRPr lang="en-US"/>
          </a:p>
        </p:txBody>
      </p:sp>
      <p:sp>
        <p:nvSpPr>
          <p:cNvPr id="2" name="Title 1"/>
          <p:cNvSpPr>
            <a:spLocks noGrp="1"/>
          </p:cNvSpPr>
          <p:nvPr>
            <p:ph type="title"/>
          </p:nvPr>
        </p:nvSpPr>
        <p:spPr>
          <a:xfrm>
            <a:off x="3728251" y="832218"/>
            <a:ext cx="5861106" cy="1439331"/>
          </a:xfrm>
        </p:spPr>
        <p:txBody>
          <a:bodyPr anchor="b">
            <a:normAutofit/>
          </a:bodyPr>
          <a:lstStyle/>
          <a:p>
            <a:r>
              <a:rPr lang="en-US" sz="4000" b="1"/>
              <a:t>COMMUNICATION</a:t>
            </a:r>
          </a:p>
        </p:txBody>
      </p:sp>
      <p:sp>
        <p:nvSpPr>
          <p:cNvPr id="3" name="Content Placeholder 2"/>
          <p:cNvSpPr>
            <a:spLocks noGrp="1"/>
          </p:cNvSpPr>
          <p:nvPr>
            <p:ph idx="1"/>
          </p:nvPr>
        </p:nvSpPr>
        <p:spPr>
          <a:xfrm>
            <a:off x="3124201" y="2453134"/>
            <a:ext cx="6465156" cy="3231770"/>
          </a:xfrm>
        </p:spPr>
        <p:txBody>
          <a:bodyPr>
            <a:normAutofit/>
          </a:bodyPr>
          <a:lstStyle/>
          <a:p>
            <a:pPr>
              <a:lnSpc>
                <a:spcPct val="90000"/>
              </a:lnSpc>
            </a:pPr>
            <a:r>
              <a:rPr lang="en-US" sz="1800"/>
              <a:t>DUE DATES! Everything we do is time sensitive.</a:t>
            </a:r>
          </a:p>
          <a:p>
            <a:pPr>
              <a:lnSpc>
                <a:spcPct val="90000"/>
              </a:lnSpc>
            </a:pPr>
            <a:r>
              <a:rPr lang="en-US" sz="1800"/>
              <a:t>Communication from your Advisors will come via email, text, phone call.</a:t>
            </a:r>
          </a:p>
          <a:p>
            <a:pPr>
              <a:lnSpc>
                <a:spcPct val="90000"/>
              </a:lnSpc>
            </a:pPr>
            <a:r>
              <a:rPr lang="en-US" sz="1800"/>
              <a:t>Check email at least twice a day during the placement window.</a:t>
            </a:r>
          </a:p>
          <a:p>
            <a:pPr>
              <a:lnSpc>
                <a:spcPct val="90000"/>
              </a:lnSpc>
            </a:pPr>
            <a:r>
              <a:rPr lang="en-US" sz="1800"/>
              <a:t>ALL documents need to be neat, legible, and professional. </a:t>
            </a:r>
          </a:p>
          <a:p>
            <a:pPr>
              <a:lnSpc>
                <a:spcPct val="90000"/>
              </a:lnSpc>
            </a:pPr>
            <a:r>
              <a:rPr lang="en-US" sz="1800"/>
              <a:t>Set up voicemail – simple message</a:t>
            </a:r>
          </a:p>
          <a:p>
            <a:pPr>
              <a:lnSpc>
                <a:spcPct val="90000"/>
              </a:lnSpc>
            </a:pPr>
            <a:r>
              <a:rPr lang="en-US" sz="1800"/>
              <a:t>Email address needs to be simple and professional</a:t>
            </a:r>
          </a:p>
          <a:p>
            <a:pPr lvl="1">
              <a:lnSpc>
                <a:spcPct val="90000"/>
              </a:lnSpc>
            </a:pPr>
            <a:r>
              <a:rPr lang="en-US"/>
              <a:t>(NOT hotboy59@gmail.com FlyGirl36@yahoo.com) </a:t>
            </a:r>
          </a:p>
          <a:p>
            <a:pPr>
              <a:lnSpc>
                <a:spcPct val="90000"/>
              </a:lnSpc>
            </a:pPr>
            <a:endParaRPr lang="en-US" sz="1100"/>
          </a:p>
        </p:txBody>
      </p:sp>
      <p:sp>
        <p:nvSpPr>
          <p:cNvPr id="7" name="TextBox 6">
            <a:extLst>
              <a:ext uri="{FF2B5EF4-FFF2-40B4-BE49-F238E27FC236}">
                <a16:creationId xmlns:a16="http://schemas.microsoft.com/office/drawing/2014/main" id="{B23EDAE6-3680-9AD8-195B-B2D85B3E80BD}"/>
              </a:ext>
            </a:extLst>
          </p:cNvPr>
          <p:cNvSpPr txBox="1"/>
          <p:nvPr/>
        </p:nvSpPr>
        <p:spPr>
          <a:xfrm>
            <a:off x="9482604" y="6657945"/>
            <a:ext cx="270939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pngall.com/communication-p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4184769904"/>
      </p:ext>
    </p:extLst>
  </p:cSld>
  <p:clrMapOvr>
    <a:masterClrMapping/>
  </p:clrMapOvr>
</p:sld>
</file>

<file path=ppt/theme/theme1.xml><?xml version="1.0" encoding="utf-8"?>
<a:theme xmlns:a="http://schemas.openxmlformats.org/drawingml/2006/main" name="BrushVTI">
  <a:themeElements>
    <a:clrScheme name="AnalogousFromLightSeedLeftStep">
      <a:dk1>
        <a:srgbClr val="000000"/>
      </a:dk1>
      <a:lt1>
        <a:srgbClr val="FFFFFF"/>
      </a:lt1>
      <a:dk2>
        <a:srgbClr val="412C24"/>
      </a:dk2>
      <a:lt2>
        <a:srgbClr val="E8E6E2"/>
      </a:lt2>
      <a:accent1>
        <a:srgbClr val="91A5C3"/>
      </a:accent1>
      <a:accent2>
        <a:srgbClr val="7BA9B4"/>
      </a:accent2>
      <a:accent3>
        <a:srgbClr val="80AAA0"/>
      </a:accent3>
      <a:accent4>
        <a:srgbClr val="77AE8B"/>
      </a:accent4>
      <a:accent5>
        <a:srgbClr val="84AC82"/>
      </a:accent5>
      <a:accent6>
        <a:srgbClr val="8EAA74"/>
      </a:accent6>
      <a:hlink>
        <a:srgbClr val="967F5B"/>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0F20FA1DCD864EBEA660FADEA9ABC9" ma:contentTypeVersion="4" ma:contentTypeDescription="Create a new document." ma:contentTypeScope="" ma:versionID="ee8d3c80a915b88055c84e3647fa16ba">
  <xsd:schema xmlns:xsd="http://www.w3.org/2001/XMLSchema" xmlns:xs="http://www.w3.org/2001/XMLSchema" xmlns:p="http://schemas.microsoft.com/office/2006/metadata/properties" xmlns:ns2="54fe2908-2deb-4197-86d7-10a2da0a081a" xmlns:ns3="d1c0bd80-bf4c-48c8-93a8-e050f2a59d47" targetNamespace="http://schemas.microsoft.com/office/2006/metadata/properties" ma:root="true" ma:fieldsID="03edc8c4fd1b8541bba203c3756f3fc4" ns2:_="" ns3:_="">
    <xsd:import namespace="54fe2908-2deb-4197-86d7-10a2da0a081a"/>
    <xsd:import namespace="d1c0bd80-bf4c-48c8-93a8-e050f2a59d4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fe2908-2deb-4197-86d7-10a2da0a081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c0bd80-bf4c-48c8-93a8-e050f2a59d4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2E4E77-012E-4DDE-A31D-34A5E803E4EF}">
  <ds:schemaRefs>
    <ds:schemaRef ds:uri="http://schemas.microsoft.com/sharepoint/v3/contenttype/forms"/>
  </ds:schemaRefs>
</ds:datastoreItem>
</file>

<file path=customXml/itemProps2.xml><?xml version="1.0" encoding="utf-8"?>
<ds:datastoreItem xmlns:ds="http://schemas.openxmlformats.org/officeDocument/2006/customXml" ds:itemID="{6B1558D4-DDB8-45C5-8EA3-913B8D67ECA6}">
  <ds:schemaRefs>
    <ds:schemaRef ds:uri="54fe2908-2deb-4197-86d7-10a2da0a081a"/>
    <ds:schemaRef ds:uri="d1c0bd80-bf4c-48c8-93a8-e050f2a59d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457AC26-9CFC-4D8C-A80E-08E1DD459BA6}">
  <ds:schemaRefs>
    <ds:schemaRef ds:uri="54fe2908-2deb-4197-86d7-10a2da0a081a"/>
    <ds:schemaRef ds:uri="d1c0bd80-bf4c-48c8-93a8-e050f2a59d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1332</Words>
  <Application>Microsoft Office PowerPoint</Application>
  <PresentationFormat>Widescreen</PresentationFormat>
  <Paragraphs>115</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vt:lpstr>
      <vt:lpstr>BrushVTI</vt:lpstr>
      <vt:lpstr>The Internship Program</vt:lpstr>
      <vt:lpstr>PowerPoint Presentation</vt:lpstr>
      <vt:lpstr>Internship Advisor and Internship Teacher partnership</vt:lpstr>
      <vt:lpstr>INTERNSHIP CRITERIA</vt:lpstr>
      <vt:lpstr>        The Application Process</vt:lpstr>
      <vt:lpstr>Internship Course Expectations</vt:lpstr>
      <vt:lpstr>TRANSPORTATION</vt:lpstr>
      <vt:lpstr>Consider your Schedule</vt:lpstr>
      <vt:lpstr>COMMUNICATION</vt:lpstr>
      <vt:lpstr>INTERNSHIP UMBRELLAS</vt:lpstr>
      <vt:lpstr>Is internship  right for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Internship</dc:title>
  <dc:creator>Williams, Tracy R</dc:creator>
  <cp:lastModifiedBy>LeClair-Ash, Ann D</cp:lastModifiedBy>
  <cp:revision>1</cp:revision>
  <cp:lastPrinted>2022-03-17T12:17:05Z</cp:lastPrinted>
  <dcterms:created xsi:type="dcterms:W3CDTF">2021-11-03T12:27:44Z</dcterms:created>
  <dcterms:modified xsi:type="dcterms:W3CDTF">2024-02-15T22:52:26Z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etDate">
    <vt:lpwstr>2021-11-03T12:27:44Z</vt:lpwstr>
  </property>
  <property fmtid="{D5CDD505-2E9C-101B-9397-08002B2CF9AE}" pid="4" name="MSIP_Label_0ee3c538-ec52-435f-ae58-017644bd9513_Method">
    <vt:lpwstr>Standard</vt:lpwstr>
  </property>
  <property fmtid="{D5CDD505-2E9C-101B-9397-08002B2CF9AE}" pid="5" name="MSIP_Label_0ee3c538-ec52-435f-ae58-017644bd9513_Name">
    <vt:lpwstr>0ee3c538-ec52-435f-ae58-017644bd9513</vt:lpwstr>
  </property>
  <property fmtid="{D5CDD505-2E9C-101B-9397-08002B2CF9AE}" pid="6" name="MSIP_Label_0ee3c538-ec52-435f-ae58-017644bd9513_SiteId">
    <vt:lpwstr>0cdcb198-8169-4b70-ba9f-da7e3ba700c2</vt:lpwstr>
  </property>
  <property fmtid="{D5CDD505-2E9C-101B-9397-08002B2CF9AE}" pid="7" name="MSIP_Label_0ee3c538-ec52-435f-ae58-017644bd9513_ActionId">
    <vt:lpwstr>360cbb1b-ec3e-45df-9d1f-86e9ef94a037</vt:lpwstr>
  </property>
  <property fmtid="{D5CDD505-2E9C-101B-9397-08002B2CF9AE}" pid="8" name="MSIP_Label_0ee3c538-ec52-435f-ae58-017644bd9513_ContentBits">
    <vt:lpwstr>0</vt:lpwstr>
  </property>
  <property fmtid="{D5CDD505-2E9C-101B-9397-08002B2CF9AE}" pid="9" name="ContentTypeId">
    <vt:lpwstr>0x010100E1B32F4B1A73114F89AD14BDBA7D42C1</vt:lpwstr>
  </property>
</Properties>
</file>